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52"/>
  </p:notesMasterIdLst>
  <p:sldIdLst>
    <p:sldId id="305" r:id="rId4"/>
    <p:sldId id="260" r:id="rId5"/>
    <p:sldId id="258" r:id="rId6"/>
    <p:sldId id="259" r:id="rId7"/>
    <p:sldId id="265" r:id="rId8"/>
    <p:sldId id="269" r:id="rId9"/>
    <p:sldId id="302" r:id="rId10"/>
    <p:sldId id="263" r:id="rId11"/>
    <p:sldId id="267" r:id="rId12"/>
    <p:sldId id="271" r:id="rId13"/>
    <p:sldId id="274" r:id="rId14"/>
    <p:sldId id="272" r:id="rId15"/>
    <p:sldId id="266" r:id="rId16"/>
    <p:sldId id="273" r:id="rId17"/>
    <p:sldId id="275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7" r:id="rId26"/>
    <p:sldId id="306" r:id="rId27"/>
    <p:sldId id="288" r:id="rId28"/>
    <p:sldId id="290" r:id="rId29"/>
    <p:sldId id="317" r:id="rId30"/>
    <p:sldId id="291" r:id="rId31"/>
    <p:sldId id="309" r:id="rId32"/>
    <p:sldId id="307" r:id="rId33"/>
    <p:sldId id="311" r:id="rId34"/>
    <p:sldId id="314" r:id="rId35"/>
    <p:sldId id="312" r:id="rId36"/>
    <p:sldId id="313" r:id="rId37"/>
    <p:sldId id="292" r:id="rId38"/>
    <p:sldId id="308" r:id="rId39"/>
    <p:sldId id="293" r:id="rId40"/>
    <p:sldId id="294" r:id="rId41"/>
    <p:sldId id="295" r:id="rId42"/>
    <p:sldId id="296" r:id="rId43"/>
    <p:sldId id="298" r:id="rId44"/>
    <p:sldId id="300" r:id="rId45"/>
    <p:sldId id="303" r:id="rId46"/>
    <p:sldId id="299" r:id="rId47"/>
    <p:sldId id="318" r:id="rId48"/>
    <p:sldId id="319" r:id="rId49"/>
    <p:sldId id="304" r:id="rId50"/>
    <p:sldId id="316" r:id="rId51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E273E-CE15-438F-B4C8-F77AA97D34A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7F223AE-13C2-4CB5-9CBB-05EB022AE435}">
      <dgm:prSet custT="1"/>
      <dgm:spPr/>
      <dgm:t>
        <a:bodyPr/>
        <a:lstStyle/>
        <a:p>
          <a:pPr rtl="0"/>
          <a:r>
            <a:rPr lang="es-CL" sz="1200" b="0" dirty="0" smtClean="0">
              <a:latin typeface="Century Gothic" pitchFamily="34" charset="0"/>
            </a:rPr>
            <a:t> </a:t>
          </a:r>
          <a:r>
            <a:rPr lang="es-CL" sz="1200" b="1" dirty="0" smtClean="0">
              <a:latin typeface="Century Gothic" pitchFamily="34" charset="0"/>
            </a:rPr>
            <a:t>2 de noviembre. </a:t>
          </a:r>
          <a:r>
            <a:rPr lang="es-CL" sz="1200" b="0" dirty="0" smtClean="0">
              <a:latin typeface="Century Gothic" pitchFamily="34" charset="0"/>
            </a:rPr>
            <a:t>Sujetos Capítulo III, Título II. No fiscalizados por CGR. </a:t>
          </a:r>
          <a:endParaRPr lang="es-CL" sz="1200" dirty="0">
            <a:latin typeface="Century Gothic" pitchFamily="34" charset="0"/>
          </a:endParaRPr>
        </a:p>
      </dgm:t>
    </dgm:pt>
    <dgm:pt modelId="{DE7B1F17-DDE0-45E6-BEB7-F29A36C439CB}" type="parTrans" cxnId="{205786E0-82F6-4A36-8FA3-2C4434CD8FB4}">
      <dgm:prSet/>
      <dgm:spPr/>
      <dgm:t>
        <a:bodyPr/>
        <a:lstStyle/>
        <a:p>
          <a:endParaRPr lang="es-CL" sz="1100">
            <a:latin typeface="Century Gothic" pitchFamily="34" charset="0"/>
          </a:endParaRPr>
        </a:p>
      </dgm:t>
    </dgm:pt>
    <dgm:pt modelId="{F3C45376-595F-4945-8E2A-29BDAF28AF04}" type="sibTrans" cxnId="{205786E0-82F6-4A36-8FA3-2C4434CD8FB4}">
      <dgm:prSet/>
      <dgm:spPr/>
      <dgm:t>
        <a:bodyPr/>
        <a:lstStyle/>
        <a:p>
          <a:endParaRPr lang="es-CL" sz="1100">
            <a:latin typeface="Century Gothic" pitchFamily="34" charset="0"/>
          </a:endParaRPr>
        </a:p>
      </dgm:t>
    </dgm:pt>
    <dgm:pt modelId="{1544377A-6C63-4209-97C9-E311848C66D9}">
      <dgm:prSet custT="1"/>
      <dgm:spPr/>
      <dgm:t>
        <a:bodyPr/>
        <a:lstStyle/>
        <a:p>
          <a:pPr rtl="0"/>
          <a:r>
            <a:rPr lang="es-CL" sz="1200" b="1" dirty="0" smtClean="0">
              <a:latin typeface="Century Gothic" pitchFamily="34" charset="0"/>
            </a:rPr>
            <a:t>1° de marzo de 2017</a:t>
          </a:r>
          <a:endParaRPr lang="es-CL" sz="1200" b="1" dirty="0">
            <a:latin typeface="Century Gothic" pitchFamily="34" charset="0"/>
          </a:endParaRPr>
        </a:p>
      </dgm:t>
    </dgm:pt>
    <dgm:pt modelId="{4CB578E9-13B4-4721-B7CE-4EFE75EEA9D0}" type="parTrans" cxnId="{432B746B-26B2-48B0-8C79-DD42508C6319}">
      <dgm:prSet/>
      <dgm:spPr/>
      <dgm:t>
        <a:bodyPr/>
        <a:lstStyle/>
        <a:p>
          <a:endParaRPr lang="es-CL" sz="1100">
            <a:latin typeface="Century Gothic" pitchFamily="34" charset="0"/>
          </a:endParaRPr>
        </a:p>
      </dgm:t>
    </dgm:pt>
    <dgm:pt modelId="{DF1EB4CF-A138-4F95-9360-AEF851069F48}" type="sibTrans" cxnId="{432B746B-26B2-48B0-8C79-DD42508C6319}">
      <dgm:prSet/>
      <dgm:spPr/>
      <dgm:t>
        <a:bodyPr/>
        <a:lstStyle/>
        <a:p>
          <a:endParaRPr lang="es-CL" sz="1100">
            <a:latin typeface="Century Gothic" pitchFamily="34" charset="0"/>
          </a:endParaRPr>
        </a:p>
      </dgm:t>
    </dgm:pt>
    <dgm:pt modelId="{724D7A8F-4BBC-4881-B689-3A35833F0AE8}">
      <dgm:prSet custT="1"/>
      <dgm:spPr/>
      <dgm:t>
        <a:bodyPr/>
        <a:lstStyle/>
        <a:p>
          <a:pPr algn="ctr" rtl="0"/>
          <a:r>
            <a:rPr lang="es-CL" sz="1200" b="1" dirty="0" smtClean="0">
              <a:latin typeface="Century Gothic" pitchFamily="34" charset="0"/>
            </a:rPr>
            <a:t>31 de marzo de 2017</a:t>
          </a:r>
          <a:endParaRPr lang="es-CL" sz="1200" dirty="0">
            <a:latin typeface="Century Gothic" pitchFamily="34" charset="0"/>
          </a:endParaRPr>
        </a:p>
      </dgm:t>
    </dgm:pt>
    <dgm:pt modelId="{3DD359DB-6B09-41C9-A985-780C2EC3AD2C}" type="parTrans" cxnId="{7C878BDD-DCF9-4472-ACE2-5A48C1267255}">
      <dgm:prSet/>
      <dgm:spPr/>
      <dgm:t>
        <a:bodyPr/>
        <a:lstStyle/>
        <a:p>
          <a:endParaRPr lang="es-CL" sz="1100">
            <a:latin typeface="Century Gothic" pitchFamily="34" charset="0"/>
          </a:endParaRPr>
        </a:p>
      </dgm:t>
    </dgm:pt>
    <dgm:pt modelId="{46236CF8-0C12-4DDE-AA02-4043B40A4A17}" type="sibTrans" cxnId="{7C878BDD-DCF9-4472-ACE2-5A48C1267255}">
      <dgm:prSet/>
      <dgm:spPr/>
      <dgm:t>
        <a:bodyPr/>
        <a:lstStyle/>
        <a:p>
          <a:endParaRPr lang="es-CL" sz="1100">
            <a:latin typeface="Century Gothic" pitchFamily="34" charset="0"/>
          </a:endParaRPr>
        </a:p>
      </dgm:t>
    </dgm:pt>
    <dgm:pt modelId="{CEA33C7E-E18E-4375-916B-9F41C1C81883}">
      <dgm:prSet custT="1"/>
      <dgm:spPr/>
      <dgm:t>
        <a:bodyPr/>
        <a:lstStyle/>
        <a:p>
          <a:pPr rtl="0"/>
          <a:endParaRPr lang="es-CL" sz="1100" b="1" dirty="0" smtClean="0">
            <a:latin typeface="Century Gothic" pitchFamily="34" charset="0"/>
          </a:endParaRPr>
        </a:p>
      </dgm:t>
    </dgm:pt>
    <dgm:pt modelId="{152FAB90-F2FD-4355-989B-8DD48593365C}" type="parTrans" cxnId="{859FE98D-D9E0-4506-8BEE-17BFF05ECDD9}">
      <dgm:prSet/>
      <dgm:spPr/>
      <dgm:t>
        <a:bodyPr/>
        <a:lstStyle/>
        <a:p>
          <a:endParaRPr lang="es-CL" sz="1100"/>
        </a:p>
      </dgm:t>
    </dgm:pt>
    <dgm:pt modelId="{42135033-CF40-472E-8E1D-C9D330458027}" type="sibTrans" cxnId="{859FE98D-D9E0-4506-8BEE-17BFF05ECDD9}">
      <dgm:prSet/>
      <dgm:spPr/>
      <dgm:t>
        <a:bodyPr/>
        <a:lstStyle/>
        <a:p>
          <a:endParaRPr lang="es-CL" sz="1100"/>
        </a:p>
      </dgm:t>
    </dgm:pt>
    <dgm:pt modelId="{77DEEFE1-079E-442E-A14B-5F1C102DEA97}">
      <dgm:prSet custT="1"/>
      <dgm:spPr/>
      <dgm:t>
        <a:bodyPr/>
        <a:lstStyle/>
        <a:p>
          <a:pPr rtl="0"/>
          <a:r>
            <a:rPr lang="es-CL" sz="1200" b="1" dirty="0" smtClean="0">
              <a:latin typeface="Century Gothic" pitchFamily="34" charset="0"/>
            </a:rPr>
            <a:t>2 de septiembre.</a:t>
          </a:r>
        </a:p>
        <a:p>
          <a:pPr rtl="0"/>
          <a:r>
            <a:rPr lang="es-CL" sz="1200" b="0" dirty="0" smtClean="0">
              <a:latin typeface="Century Gothic" pitchFamily="34" charset="0"/>
            </a:rPr>
            <a:t>Sujetos Capítulo I, Título II. Fiscalizados por CGR.</a:t>
          </a:r>
          <a:endParaRPr lang="es-CL" sz="1200" dirty="0">
            <a:latin typeface="Century Gothic" pitchFamily="34" charset="0"/>
          </a:endParaRPr>
        </a:p>
      </dgm:t>
    </dgm:pt>
    <dgm:pt modelId="{3F849ACF-78BA-4207-90F3-8B31BE54A706}" type="parTrans" cxnId="{677CC3D0-341B-4C6C-A570-01439613E326}">
      <dgm:prSet/>
      <dgm:spPr/>
      <dgm:t>
        <a:bodyPr/>
        <a:lstStyle/>
        <a:p>
          <a:endParaRPr lang="es-CL"/>
        </a:p>
      </dgm:t>
    </dgm:pt>
    <dgm:pt modelId="{CB2598C7-3F0D-49B6-92BB-F275B6008F3B}" type="sibTrans" cxnId="{677CC3D0-341B-4C6C-A570-01439613E326}">
      <dgm:prSet/>
      <dgm:spPr/>
      <dgm:t>
        <a:bodyPr/>
        <a:lstStyle/>
        <a:p>
          <a:endParaRPr lang="es-CL"/>
        </a:p>
      </dgm:t>
    </dgm:pt>
    <dgm:pt modelId="{35F62A1E-A760-49A6-8379-8CF1A8376F22}" type="pres">
      <dgm:prSet presAssocID="{473E273E-CE15-438F-B4C8-F77AA97D34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88D93FE-BE54-4D38-9774-965D22FA7708}" type="pres">
      <dgm:prSet presAssocID="{473E273E-CE15-438F-B4C8-F77AA97D34AC}" presName="arrow" presStyleLbl="bgShp" presStyleIdx="0" presStyleCnt="1" custScaleY="71016"/>
      <dgm:spPr>
        <a:solidFill>
          <a:schemeClr val="accent1"/>
        </a:solidFill>
      </dgm:spPr>
    </dgm:pt>
    <dgm:pt modelId="{6B903C0B-74DD-4F03-A756-4375EA3FD602}" type="pres">
      <dgm:prSet presAssocID="{473E273E-CE15-438F-B4C8-F77AA97D34AC}" presName="points" presStyleCnt="0"/>
      <dgm:spPr/>
    </dgm:pt>
    <dgm:pt modelId="{E7753EEC-44AB-4D8F-86D3-1323716625FA}" type="pres">
      <dgm:prSet presAssocID="{CEA33C7E-E18E-4375-916B-9F41C1C81883}" presName="compositeA" presStyleCnt="0"/>
      <dgm:spPr/>
    </dgm:pt>
    <dgm:pt modelId="{EB79B444-439D-48B4-B7C5-9262C35E6E7B}" type="pres">
      <dgm:prSet presAssocID="{CEA33C7E-E18E-4375-916B-9F41C1C81883}" presName="textA" presStyleLbl="revTx" presStyleIdx="0" presStyleCnt="5" custScaleX="6727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8D50C2-6A6D-4550-892E-2882F01197F3}" type="pres">
      <dgm:prSet presAssocID="{CEA33C7E-E18E-4375-916B-9F41C1C81883}" presName="circleA" presStyleLbl="node1" presStyleIdx="0" presStyleCnt="5" custScaleY="83499" custLinFactNeighborX="24750" custLinFactNeighborY="-2232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CL"/>
        </a:p>
      </dgm:t>
    </dgm:pt>
    <dgm:pt modelId="{C5D86E75-90DF-45C6-A39E-E716D9D34C4F}" type="pres">
      <dgm:prSet presAssocID="{CEA33C7E-E18E-4375-916B-9F41C1C81883}" presName="spaceA" presStyleCnt="0"/>
      <dgm:spPr/>
    </dgm:pt>
    <dgm:pt modelId="{CF0DD5A5-6FB6-4A86-8BB9-09024762F467}" type="pres">
      <dgm:prSet presAssocID="{42135033-CF40-472E-8E1D-C9D330458027}" presName="space" presStyleCnt="0"/>
      <dgm:spPr/>
    </dgm:pt>
    <dgm:pt modelId="{1FED91C8-DECF-437F-8C9A-C7D609276689}" type="pres">
      <dgm:prSet presAssocID="{77DEEFE1-079E-442E-A14B-5F1C102DEA97}" presName="compositeB" presStyleCnt="0"/>
      <dgm:spPr/>
    </dgm:pt>
    <dgm:pt modelId="{BBA51661-3900-4A27-8240-8CF5DB8E84A5}" type="pres">
      <dgm:prSet presAssocID="{77DEEFE1-079E-442E-A14B-5F1C102DEA97}" presName="textB" presStyleLbl="revTx" presStyleIdx="1" presStyleCnt="5" custScaleX="79807" custLinFactY="-20379" custLinFactNeighborX="-18034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F5AD5F-A1BA-4101-975E-4E6D18587315}" type="pres">
      <dgm:prSet presAssocID="{77DEEFE1-079E-442E-A14B-5F1C102DEA97}" presName="circleB" presStyleLbl="node1" presStyleIdx="1" presStyleCnt="5" custLinFactNeighborX="-67039"/>
      <dgm:spPr>
        <a:solidFill>
          <a:schemeClr val="accent6"/>
        </a:solidFill>
      </dgm:spPr>
      <dgm:t>
        <a:bodyPr/>
        <a:lstStyle/>
        <a:p>
          <a:endParaRPr lang="es-CL"/>
        </a:p>
      </dgm:t>
    </dgm:pt>
    <dgm:pt modelId="{CD98FC21-87DE-432B-8EB5-E65548BE6248}" type="pres">
      <dgm:prSet presAssocID="{77DEEFE1-079E-442E-A14B-5F1C102DEA97}" presName="spaceB" presStyleCnt="0"/>
      <dgm:spPr/>
    </dgm:pt>
    <dgm:pt modelId="{55EE12BB-5FC5-4EAC-82FB-A388EC25C85A}" type="pres">
      <dgm:prSet presAssocID="{CB2598C7-3F0D-49B6-92BB-F275B6008F3B}" presName="space" presStyleCnt="0"/>
      <dgm:spPr/>
    </dgm:pt>
    <dgm:pt modelId="{C8460C9E-8E74-4CD4-A783-81B3F96857A7}" type="pres">
      <dgm:prSet presAssocID="{57F223AE-13C2-4CB5-9CBB-05EB022AE435}" presName="compositeA" presStyleCnt="0"/>
      <dgm:spPr/>
    </dgm:pt>
    <dgm:pt modelId="{1078DF0C-7FAF-4793-BAD8-3BFB3743623C}" type="pres">
      <dgm:prSet presAssocID="{57F223AE-13C2-4CB5-9CBB-05EB022AE435}" presName="textA" presStyleLbl="revTx" presStyleIdx="2" presStyleCnt="5" custScaleX="88731" custScaleY="57826" custLinFactY="45808" custLinFactNeighborX="-1360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043526-DBEE-4780-893E-F47970F3819A}" type="pres">
      <dgm:prSet presAssocID="{57F223AE-13C2-4CB5-9CBB-05EB022AE435}" presName="circleA" presStyleLbl="node1" presStyleIdx="2" presStyleCnt="5" custLinFactNeighborX="-17881" custLinFactNeighborY="28433"/>
      <dgm:spPr>
        <a:solidFill>
          <a:schemeClr val="accent3"/>
        </a:solidFill>
      </dgm:spPr>
      <dgm:t>
        <a:bodyPr/>
        <a:lstStyle/>
        <a:p>
          <a:endParaRPr lang="es-CL"/>
        </a:p>
      </dgm:t>
    </dgm:pt>
    <dgm:pt modelId="{5B16D92D-581A-425A-93E5-2D556DF816BC}" type="pres">
      <dgm:prSet presAssocID="{57F223AE-13C2-4CB5-9CBB-05EB022AE435}" presName="spaceA" presStyleCnt="0"/>
      <dgm:spPr/>
    </dgm:pt>
    <dgm:pt modelId="{94CAD9A9-6E56-4C15-876C-68D324AFE0A2}" type="pres">
      <dgm:prSet presAssocID="{F3C45376-595F-4945-8E2A-29BDAF28AF04}" presName="space" presStyleCnt="0"/>
      <dgm:spPr/>
    </dgm:pt>
    <dgm:pt modelId="{98EB7C28-84B2-4BAD-ADE4-195A8A44B563}" type="pres">
      <dgm:prSet presAssocID="{1544377A-6C63-4209-97C9-E311848C66D9}" presName="compositeB" presStyleCnt="0"/>
      <dgm:spPr/>
    </dgm:pt>
    <dgm:pt modelId="{533E5BC1-C71A-4BEA-A789-F7C2488E1835}" type="pres">
      <dgm:prSet presAssocID="{1544377A-6C63-4209-97C9-E311848C66D9}" presName="textB" presStyleLbl="revTx" presStyleIdx="3" presStyleCnt="5" custScaleX="71006" custScaleY="32024" custLinFactNeighborX="49726" custLinFactNeighborY="-5217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30B3EA-1CDF-4487-ABD5-D9F074765993}" type="pres">
      <dgm:prSet presAssocID="{1544377A-6C63-4209-97C9-E311848C66D9}" presName="circleB" presStyleLbl="node1" presStyleIdx="3" presStyleCnt="5" custLinFactX="79609" custLinFactNeighborX="100000" custLinFactNeighborY="-69738"/>
      <dgm:spPr>
        <a:solidFill>
          <a:schemeClr val="accent6"/>
        </a:solidFill>
      </dgm:spPr>
      <dgm:t>
        <a:bodyPr/>
        <a:lstStyle/>
        <a:p>
          <a:endParaRPr lang="es-CL"/>
        </a:p>
      </dgm:t>
    </dgm:pt>
    <dgm:pt modelId="{839D2471-CD0C-4566-B29D-2B1D2C1E4417}" type="pres">
      <dgm:prSet presAssocID="{1544377A-6C63-4209-97C9-E311848C66D9}" presName="spaceB" presStyleCnt="0"/>
      <dgm:spPr/>
    </dgm:pt>
    <dgm:pt modelId="{CDD32620-E6A3-48E2-BBA9-F07EE6A64D43}" type="pres">
      <dgm:prSet presAssocID="{DF1EB4CF-A138-4F95-9360-AEF851069F48}" presName="space" presStyleCnt="0"/>
      <dgm:spPr/>
    </dgm:pt>
    <dgm:pt modelId="{CB675A10-5440-497E-8842-B8007440679F}" type="pres">
      <dgm:prSet presAssocID="{724D7A8F-4BBC-4881-B689-3A35833F0AE8}" presName="compositeA" presStyleCnt="0"/>
      <dgm:spPr/>
    </dgm:pt>
    <dgm:pt modelId="{C267F636-04E7-4EE5-BD4B-503A30F375D9}" type="pres">
      <dgm:prSet presAssocID="{724D7A8F-4BBC-4881-B689-3A35833F0AE8}" presName="textA" presStyleLbl="revTx" presStyleIdx="4" presStyleCnt="5" custScaleX="83844" custScaleY="23481" custLinFactY="34048" custLinFactNeighborX="20621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36D460-4F60-478B-A81F-9A0E48AFB331}" type="pres">
      <dgm:prSet presAssocID="{724D7A8F-4BBC-4881-B689-3A35833F0AE8}" presName="circleA" presStyleLbl="node1" presStyleIdx="4" presStyleCnt="5" custLinFactNeighborX="51938" custLinFactNeighborY="75126"/>
      <dgm:spPr>
        <a:solidFill>
          <a:schemeClr val="accent6"/>
        </a:solidFill>
      </dgm:spPr>
      <dgm:t>
        <a:bodyPr/>
        <a:lstStyle/>
        <a:p>
          <a:endParaRPr lang="es-CL"/>
        </a:p>
      </dgm:t>
    </dgm:pt>
    <dgm:pt modelId="{45FAD987-B8A1-4F85-8B16-7EEA07910365}" type="pres">
      <dgm:prSet presAssocID="{724D7A8F-4BBC-4881-B689-3A35833F0AE8}" presName="spaceA" presStyleCnt="0"/>
      <dgm:spPr/>
    </dgm:pt>
  </dgm:ptLst>
  <dgm:cxnLst>
    <dgm:cxn modelId="{46845D5C-BC55-4D7F-A229-D75682B62C53}" type="presOf" srcId="{CEA33C7E-E18E-4375-916B-9F41C1C81883}" destId="{EB79B444-439D-48B4-B7C5-9262C35E6E7B}" srcOrd="0" destOrd="0" presId="urn:microsoft.com/office/officeart/2005/8/layout/hProcess11"/>
    <dgm:cxn modelId="{205786E0-82F6-4A36-8FA3-2C4434CD8FB4}" srcId="{473E273E-CE15-438F-B4C8-F77AA97D34AC}" destId="{57F223AE-13C2-4CB5-9CBB-05EB022AE435}" srcOrd="2" destOrd="0" parTransId="{DE7B1F17-DDE0-45E6-BEB7-F29A36C439CB}" sibTransId="{F3C45376-595F-4945-8E2A-29BDAF28AF04}"/>
    <dgm:cxn modelId="{677CC3D0-341B-4C6C-A570-01439613E326}" srcId="{473E273E-CE15-438F-B4C8-F77AA97D34AC}" destId="{77DEEFE1-079E-442E-A14B-5F1C102DEA97}" srcOrd="1" destOrd="0" parTransId="{3F849ACF-78BA-4207-90F3-8B31BE54A706}" sibTransId="{CB2598C7-3F0D-49B6-92BB-F275B6008F3B}"/>
    <dgm:cxn modelId="{7C878BDD-DCF9-4472-ACE2-5A48C1267255}" srcId="{473E273E-CE15-438F-B4C8-F77AA97D34AC}" destId="{724D7A8F-4BBC-4881-B689-3A35833F0AE8}" srcOrd="4" destOrd="0" parTransId="{3DD359DB-6B09-41C9-A985-780C2EC3AD2C}" sibTransId="{46236CF8-0C12-4DDE-AA02-4043B40A4A17}"/>
    <dgm:cxn modelId="{21959A1C-356A-4ED9-A34E-F055DA248199}" type="presOf" srcId="{57F223AE-13C2-4CB5-9CBB-05EB022AE435}" destId="{1078DF0C-7FAF-4793-BAD8-3BFB3743623C}" srcOrd="0" destOrd="0" presId="urn:microsoft.com/office/officeart/2005/8/layout/hProcess11"/>
    <dgm:cxn modelId="{457C9468-02CD-4730-A385-C9D2C5B8C898}" type="presOf" srcId="{77DEEFE1-079E-442E-A14B-5F1C102DEA97}" destId="{BBA51661-3900-4A27-8240-8CF5DB8E84A5}" srcOrd="0" destOrd="0" presId="urn:microsoft.com/office/officeart/2005/8/layout/hProcess11"/>
    <dgm:cxn modelId="{F8D652BB-6300-4ABA-9146-6777EAD2EAFE}" type="presOf" srcId="{724D7A8F-4BBC-4881-B689-3A35833F0AE8}" destId="{C267F636-04E7-4EE5-BD4B-503A30F375D9}" srcOrd="0" destOrd="0" presId="urn:microsoft.com/office/officeart/2005/8/layout/hProcess11"/>
    <dgm:cxn modelId="{859FE98D-D9E0-4506-8BEE-17BFF05ECDD9}" srcId="{473E273E-CE15-438F-B4C8-F77AA97D34AC}" destId="{CEA33C7E-E18E-4375-916B-9F41C1C81883}" srcOrd="0" destOrd="0" parTransId="{152FAB90-F2FD-4355-989B-8DD48593365C}" sibTransId="{42135033-CF40-472E-8E1D-C9D330458027}"/>
    <dgm:cxn modelId="{432B746B-26B2-48B0-8C79-DD42508C6319}" srcId="{473E273E-CE15-438F-B4C8-F77AA97D34AC}" destId="{1544377A-6C63-4209-97C9-E311848C66D9}" srcOrd="3" destOrd="0" parTransId="{4CB578E9-13B4-4721-B7CE-4EFE75EEA9D0}" sibTransId="{DF1EB4CF-A138-4F95-9360-AEF851069F48}"/>
    <dgm:cxn modelId="{7E95A4DA-3A98-4B39-B91F-2ACC1FFC1C76}" type="presOf" srcId="{1544377A-6C63-4209-97C9-E311848C66D9}" destId="{533E5BC1-C71A-4BEA-A789-F7C2488E1835}" srcOrd="0" destOrd="0" presId="urn:microsoft.com/office/officeart/2005/8/layout/hProcess11"/>
    <dgm:cxn modelId="{DB12BCF4-1C76-43EE-89D3-7094393F036A}" type="presOf" srcId="{473E273E-CE15-438F-B4C8-F77AA97D34AC}" destId="{35F62A1E-A760-49A6-8379-8CF1A8376F22}" srcOrd="0" destOrd="0" presId="urn:microsoft.com/office/officeart/2005/8/layout/hProcess11"/>
    <dgm:cxn modelId="{B6AEB885-14C9-4560-B097-DAAF8B115EA2}" type="presParOf" srcId="{35F62A1E-A760-49A6-8379-8CF1A8376F22}" destId="{088D93FE-BE54-4D38-9774-965D22FA7708}" srcOrd="0" destOrd="0" presId="urn:microsoft.com/office/officeart/2005/8/layout/hProcess11"/>
    <dgm:cxn modelId="{E9BF3C14-E915-4A34-8A7A-3B2F913F8FAC}" type="presParOf" srcId="{35F62A1E-A760-49A6-8379-8CF1A8376F22}" destId="{6B903C0B-74DD-4F03-A756-4375EA3FD602}" srcOrd="1" destOrd="0" presId="urn:microsoft.com/office/officeart/2005/8/layout/hProcess11"/>
    <dgm:cxn modelId="{44EEF79A-221B-4653-AD55-7F85BF849595}" type="presParOf" srcId="{6B903C0B-74DD-4F03-A756-4375EA3FD602}" destId="{E7753EEC-44AB-4D8F-86D3-1323716625FA}" srcOrd="0" destOrd="0" presId="urn:microsoft.com/office/officeart/2005/8/layout/hProcess11"/>
    <dgm:cxn modelId="{89FD9409-5787-4DD6-BCA1-314FBFEFC710}" type="presParOf" srcId="{E7753EEC-44AB-4D8F-86D3-1323716625FA}" destId="{EB79B444-439D-48B4-B7C5-9262C35E6E7B}" srcOrd="0" destOrd="0" presId="urn:microsoft.com/office/officeart/2005/8/layout/hProcess11"/>
    <dgm:cxn modelId="{DF03315C-7CE2-4D3A-B079-6761CA402E89}" type="presParOf" srcId="{E7753EEC-44AB-4D8F-86D3-1323716625FA}" destId="{3E8D50C2-6A6D-4550-892E-2882F01197F3}" srcOrd="1" destOrd="0" presId="urn:microsoft.com/office/officeart/2005/8/layout/hProcess11"/>
    <dgm:cxn modelId="{C425D8D2-570B-49C8-95E3-77F2AFBDEA6D}" type="presParOf" srcId="{E7753EEC-44AB-4D8F-86D3-1323716625FA}" destId="{C5D86E75-90DF-45C6-A39E-E716D9D34C4F}" srcOrd="2" destOrd="0" presId="urn:microsoft.com/office/officeart/2005/8/layout/hProcess11"/>
    <dgm:cxn modelId="{7CBBFE10-39C0-4F05-AEB6-BEE1571192D1}" type="presParOf" srcId="{6B903C0B-74DD-4F03-A756-4375EA3FD602}" destId="{CF0DD5A5-6FB6-4A86-8BB9-09024762F467}" srcOrd="1" destOrd="0" presId="urn:microsoft.com/office/officeart/2005/8/layout/hProcess11"/>
    <dgm:cxn modelId="{D41D4870-68BF-474F-B0D1-26E4BDCB998E}" type="presParOf" srcId="{6B903C0B-74DD-4F03-A756-4375EA3FD602}" destId="{1FED91C8-DECF-437F-8C9A-C7D609276689}" srcOrd="2" destOrd="0" presId="urn:microsoft.com/office/officeart/2005/8/layout/hProcess11"/>
    <dgm:cxn modelId="{43D87FEF-5C6E-40C2-8CB2-C10865BBD341}" type="presParOf" srcId="{1FED91C8-DECF-437F-8C9A-C7D609276689}" destId="{BBA51661-3900-4A27-8240-8CF5DB8E84A5}" srcOrd="0" destOrd="0" presId="urn:microsoft.com/office/officeart/2005/8/layout/hProcess11"/>
    <dgm:cxn modelId="{BB67D13F-AE8E-4D1E-965D-C4D7C21928C9}" type="presParOf" srcId="{1FED91C8-DECF-437F-8C9A-C7D609276689}" destId="{A4F5AD5F-A1BA-4101-975E-4E6D18587315}" srcOrd="1" destOrd="0" presId="urn:microsoft.com/office/officeart/2005/8/layout/hProcess11"/>
    <dgm:cxn modelId="{FF329C74-82D5-4EED-9719-7522FF6980CC}" type="presParOf" srcId="{1FED91C8-DECF-437F-8C9A-C7D609276689}" destId="{CD98FC21-87DE-432B-8EB5-E65548BE6248}" srcOrd="2" destOrd="0" presId="urn:microsoft.com/office/officeart/2005/8/layout/hProcess11"/>
    <dgm:cxn modelId="{ECFBF2CC-AE6F-459F-A07D-328313DC4932}" type="presParOf" srcId="{6B903C0B-74DD-4F03-A756-4375EA3FD602}" destId="{55EE12BB-5FC5-4EAC-82FB-A388EC25C85A}" srcOrd="3" destOrd="0" presId="urn:microsoft.com/office/officeart/2005/8/layout/hProcess11"/>
    <dgm:cxn modelId="{B9E4AFAA-49FC-4C63-B0B8-E3BF6A54C081}" type="presParOf" srcId="{6B903C0B-74DD-4F03-A756-4375EA3FD602}" destId="{C8460C9E-8E74-4CD4-A783-81B3F96857A7}" srcOrd="4" destOrd="0" presId="urn:microsoft.com/office/officeart/2005/8/layout/hProcess11"/>
    <dgm:cxn modelId="{164B4745-9210-4E12-90ED-1A3227208A5F}" type="presParOf" srcId="{C8460C9E-8E74-4CD4-A783-81B3F96857A7}" destId="{1078DF0C-7FAF-4793-BAD8-3BFB3743623C}" srcOrd="0" destOrd="0" presId="urn:microsoft.com/office/officeart/2005/8/layout/hProcess11"/>
    <dgm:cxn modelId="{5B22068F-B061-4FC2-827A-7D1697AC21F5}" type="presParOf" srcId="{C8460C9E-8E74-4CD4-A783-81B3F96857A7}" destId="{7D043526-DBEE-4780-893E-F47970F3819A}" srcOrd="1" destOrd="0" presId="urn:microsoft.com/office/officeart/2005/8/layout/hProcess11"/>
    <dgm:cxn modelId="{AA6B9B36-11C2-47CD-B46E-71850285382F}" type="presParOf" srcId="{C8460C9E-8E74-4CD4-A783-81B3F96857A7}" destId="{5B16D92D-581A-425A-93E5-2D556DF816BC}" srcOrd="2" destOrd="0" presId="urn:microsoft.com/office/officeart/2005/8/layout/hProcess11"/>
    <dgm:cxn modelId="{E9961FBB-D72E-48A2-BF21-2B20A6975A29}" type="presParOf" srcId="{6B903C0B-74DD-4F03-A756-4375EA3FD602}" destId="{94CAD9A9-6E56-4C15-876C-68D324AFE0A2}" srcOrd="5" destOrd="0" presId="urn:microsoft.com/office/officeart/2005/8/layout/hProcess11"/>
    <dgm:cxn modelId="{6EEC0513-381B-455F-AB5C-5A665C8C43A9}" type="presParOf" srcId="{6B903C0B-74DD-4F03-A756-4375EA3FD602}" destId="{98EB7C28-84B2-4BAD-ADE4-195A8A44B563}" srcOrd="6" destOrd="0" presId="urn:microsoft.com/office/officeart/2005/8/layout/hProcess11"/>
    <dgm:cxn modelId="{4A998330-AEBC-4957-AC45-FC7110037AFF}" type="presParOf" srcId="{98EB7C28-84B2-4BAD-ADE4-195A8A44B563}" destId="{533E5BC1-C71A-4BEA-A789-F7C2488E1835}" srcOrd="0" destOrd="0" presId="urn:microsoft.com/office/officeart/2005/8/layout/hProcess11"/>
    <dgm:cxn modelId="{BA9766E3-0138-4BC7-96F9-39848B93CF19}" type="presParOf" srcId="{98EB7C28-84B2-4BAD-ADE4-195A8A44B563}" destId="{1230B3EA-1CDF-4487-ABD5-D9F074765993}" srcOrd="1" destOrd="0" presId="urn:microsoft.com/office/officeart/2005/8/layout/hProcess11"/>
    <dgm:cxn modelId="{C2642571-3B3E-4C61-A65D-4D6EE0C87486}" type="presParOf" srcId="{98EB7C28-84B2-4BAD-ADE4-195A8A44B563}" destId="{839D2471-CD0C-4566-B29D-2B1D2C1E4417}" srcOrd="2" destOrd="0" presId="urn:microsoft.com/office/officeart/2005/8/layout/hProcess11"/>
    <dgm:cxn modelId="{F3A6CFD4-B062-473B-8CBA-482487CD9257}" type="presParOf" srcId="{6B903C0B-74DD-4F03-A756-4375EA3FD602}" destId="{CDD32620-E6A3-48E2-BBA9-F07EE6A64D43}" srcOrd="7" destOrd="0" presId="urn:microsoft.com/office/officeart/2005/8/layout/hProcess11"/>
    <dgm:cxn modelId="{0CAF910B-CD76-4230-924D-0881272A1A0C}" type="presParOf" srcId="{6B903C0B-74DD-4F03-A756-4375EA3FD602}" destId="{CB675A10-5440-497E-8842-B8007440679F}" srcOrd="8" destOrd="0" presId="urn:microsoft.com/office/officeart/2005/8/layout/hProcess11"/>
    <dgm:cxn modelId="{F590D5FD-23C5-45C7-9C9F-7EE16CE57A91}" type="presParOf" srcId="{CB675A10-5440-497E-8842-B8007440679F}" destId="{C267F636-04E7-4EE5-BD4B-503A30F375D9}" srcOrd="0" destOrd="0" presId="urn:microsoft.com/office/officeart/2005/8/layout/hProcess11"/>
    <dgm:cxn modelId="{99E256AB-CC7B-48B4-8D5C-853A0C228414}" type="presParOf" srcId="{CB675A10-5440-497E-8842-B8007440679F}" destId="{8036D460-4F60-478B-A81F-9A0E48AFB331}" srcOrd="1" destOrd="0" presId="urn:microsoft.com/office/officeart/2005/8/layout/hProcess11"/>
    <dgm:cxn modelId="{E1AB9AB5-6478-4CE5-9E76-53BA63FA310D}" type="presParOf" srcId="{CB675A10-5440-497E-8842-B8007440679F}" destId="{45FAD987-B8A1-4F85-8B16-7EEA0791036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B05A0-360B-4C11-84BE-998DF7B0778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CB509DB-F85A-47E5-8D79-D9ABD259A5DE}" type="pres">
      <dgm:prSet presAssocID="{DBEB05A0-360B-4C11-84BE-998DF7B077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</dgm:ptLst>
  <dgm:cxnLst>
    <dgm:cxn modelId="{0411881B-E922-4EBB-8A16-0B656A43A0CD}" type="presOf" srcId="{DBEB05A0-360B-4C11-84BE-998DF7B0778D}" destId="{DCB509DB-F85A-47E5-8D79-D9ABD259A5DE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EAB9B9-53AD-4EF3-8C8E-722F065A80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BF5F3B4-13F0-47C7-910F-90FB8E19746F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es-CL" sz="1600" b="0" dirty="0" smtClean="0">
              <a:latin typeface="Century Gothic" pitchFamily="34" charset="0"/>
            </a:rPr>
            <a:t>Nombre completo de sus parientes por consanguinidad en toda la línea recta que se encuentren vivos y en el segundo grado en la línea colateral, como por afinidad                </a:t>
          </a:r>
        </a:p>
      </dgm:t>
    </dgm:pt>
    <dgm:pt modelId="{04DCC85D-38CF-4429-8550-4A3D18BCB553}" type="parTrans" cxnId="{A292D3BB-17AC-46DB-80FD-0723A11983ED}">
      <dgm:prSet/>
      <dgm:spPr/>
      <dgm:t>
        <a:bodyPr/>
        <a:lstStyle/>
        <a:p>
          <a:pPr algn="ctr"/>
          <a:endParaRPr lang="es-CL" sz="1600" b="0">
            <a:latin typeface="Century Gothic" pitchFamily="34" charset="0"/>
          </a:endParaRPr>
        </a:p>
      </dgm:t>
    </dgm:pt>
    <dgm:pt modelId="{B27B2320-B05A-4AA0-81DB-BB7C2F69B33E}" type="sibTrans" cxnId="{A292D3BB-17AC-46DB-80FD-0723A11983ED}">
      <dgm:prSet/>
      <dgm:spPr/>
      <dgm:t>
        <a:bodyPr/>
        <a:lstStyle/>
        <a:p>
          <a:pPr algn="ctr"/>
          <a:endParaRPr lang="es-CL" sz="1600" b="0">
            <a:latin typeface="Century Gothic" pitchFamily="34" charset="0"/>
          </a:endParaRPr>
        </a:p>
      </dgm:t>
    </dgm:pt>
    <dgm:pt modelId="{7CFC2594-E536-4859-9C42-095F3E3DDCBD}" type="pres">
      <dgm:prSet presAssocID="{8AEAB9B9-53AD-4EF3-8C8E-722F065A80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9FFACC0-583F-458D-AAB0-C2681E09D3F2}" type="pres">
      <dgm:prSet presAssocID="{3BF5F3B4-13F0-47C7-910F-90FB8E19746F}" presName="parentText" presStyleLbl="node1" presStyleIdx="0" presStyleCnt="1" custScaleX="111063" custScaleY="910093" custLinFactNeighborX="16211" custLinFactNeighborY="-3447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292D3BB-17AC-46DB-80FD-0723A11983ED}" srcId="{8AEAB9B9-53AD-4EF3-8C8E-722F065A8001}" destId="{3BF5F3B4-13F0-47C7-910F-90FB8E19746F}" srcOrd="0" destOrd="0" parTransId="{04DCC85D-38CF-4429-8550-4A3D18BCB553}" sibTransId="{B27B2320-B05A-4AA0-81DB-BB7C2F69B33E}"/>
    <dgm:cxn modelId="{18F9C701-6E8E-4F98-A171-C27A7707CCB3}" type="presOf" srcId="{8AEAB9B9-53AD-4EF3-8C8E-722F065A8001}" destId="{7CFC2594-E536-4859-9C42-095F3E3DDCBD}" srcOrd="0" destOrd="0" presId="urn:microsoft.com/office/officeart/2005/8/layout/vList2"/>
    <dgm:cxn modelId="{04FB46D6-5FD2-4C5A-B090-DF0E9049DDC4}" type="presOf" srcId="{3BF5F3B4-13F0-47C7-910F-90FB8E19746F}" destId="{99FFACC0-583F-458D-AAB0-C2681E09D3F2}" srcOrd="0" destOrd="0" presId="urn:microsoft.com/office/officeart/2005/8/layout/vList2"/>
    <dgm:cxn modelId="{76FDF1DB-4EEF-4376-9D2F-8D779742A16F}" type="presParOf" srcId="{7CFC2594-E536-4859-9C42-095F3E3DDCBD}" destId="{99FFACC0-583F-458D-AAB0-C2681E09D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D1A74E-C0C4-4018-95C2-24BEA4A9975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5AC6B1F-2E8C-4DF2-A41E-1C239467652D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s-CL" sz="1200" b="0" dirty="0" smtClean="0">
              <a:latin typeface="Century Gothic" pitchFamily="34" charset="0"/>
            </a:rPr>
            <a:t>Declaración fuera del periodo, incompleta o inexacta</a:t>
          </a:r>
          <a:endParaRPr lang="es-CL" sz="1200" b="0" dirty="0">
            <a:latin typeface="Century Gothic" pitchFamily="34" charset="0"/>
          </a:endParaRPr>
        </a:p>
      </dgm:t>
    </dgm:pt>
    <dgm:pt modelId="{90D9CB9C-1B2C-4089-A4C6-C3CDDC25DF8A}" type="parTrans" cxnId="{3420C506-CF8A-4BFF-AB32-9089908D1885}">
      <dgm:prSet/>
      <dgm:spPr/>
      <dgm:t>
        <a:bodyPr/>
        <a:lstStyle/>
        <a:p>
          <a:endParaRPr lang="es-CL" sz="1200" b="0">
            <a:latin typeface="Century Gothic" pitchFamily="34" charset="0"/>
          </a:endParaRPr>
        </a:p>
      </dgm:t>
    </dgm:pt>
    <dgm:pt modelId="{FF8B890E-CFFA-4E27-BB28-71313BAA2746}" type="sibTrans" cxnId="{3420C506-CF8A-4BFF-AB32-9089908D1885}">
      <dgm:prSet custT="1"/>
      <dgm:spPr/>
      <dgm:t>
        <a:bodyPr/>
        <a:lstStyle/>
        <a:p>
          <a:endParaRPr lang="es-CL" sz="1200" b="0">
            <a:latin typeface="Century Gothic" pitchFamily="34" charset="0"/>
          </a:endParaRPr>
        </a:p>
      </dgm:t>
    </dgm:pt>
    <dgm:pt modelId="{09E7AFB6-F2FC-4B9F-95A8-00E375AE44D2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es-CL" sz="1200" b="0" dirty="0" smtClean="0">
              <a:latin typeface="Century Gothic" pitchFamily="34" charset="0"/>
            </a:rPr>
            <a:t>CGR deberá apercibir al infractor para que realice la rectificación en el plazo de 10 días hábiles</a:t>
          </a:r>
          <a:endParaRPr lang="es-CL" sz="1200" b="0" dirty="0">
            <a:latin typeface="Century Gothic" pitchFamily="34" charset="0"/>
          </a:endParaRPr>
        </a:p>
      </dgm:t>
    </dgm:pt>
    <dgm:pt modelId="{6AFE09D5-E155-4D94-B937-902DF9466E63}" type="parTrans" cxnId="{9B47D971-8B65-4BBE-8A67-E1B55FF7B7CA}">
      <dgm:prSet/>
      <dgm:spPr/>
      <dgm:t>
        <a:bodyPr/>
        <a:lstStyle/>
        <a:p>
          <a:endParaRPr lang="es-CL" sz="1200" b="0">
            <a:latin typeface="Century Gothic" pitchFamily="34" charset="0"/>
          </a:endParaRPr>
        </a:p>
      </dgm:t>
    </dgm:pt>
    <dgm:pt modelId="{F8F65CBD-5E93-4605-A242-DB3C8BF89C2F}" type="sibTrans" cxnId="{9B47D971-8B65-4BBE-8A67-E1B55FF7B7CA}">
      <dgm:prSet custT="1"/>
      <dgm:spPr/>
      <dgm:t>
        <a:bodyPr/>
        <a:lstStyle/>
        <a:p>
          <a:endParaRPr lang="es-CL" sz="1200" b="0">
            <a:latin typeface="Century Gothic" pitchFamily="34" charset="0"/>
          </a:endParaRPr>
        </a:p>
      </dgm:t>
    </dgm:pt>
    <dgm:pt modelId="{67B8153E-0D4B-45A9-BACF-C94B62E2A95F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s-CL" sz="1200" b="0" dirty="0" smtClean="0">
              <a:latin typeface="Century Gothic" pitchFamily="34" charset="0"/>
            </a:rPr>
            <a:t>De mantenerse infracciones: se formulará cargos</a:t>
          </a:r>
          <a:endParaRPr lang="es-CL" sz="1200" b="0" dirty="0">
            <a:latin typeface="Century Gothic" pitchFamily="34" charset="0"/>
          </a:endParaRPr>
        </a:p>
      </dgm:t>
    </dgm:pt>
    <dgm:pt modelId="{E5350FEC-3A5A-461C-9CDE-1630A84AC05A}" type="parTrans" cxnId="{42D22DAA-E9BC-4D7C-9231-7DFCF1E79C0C}">
      <dgm:prSet/>
      <dgm:spPr/>
      <dgm:t>
        <a:bodyPr/>
        <a:lstStyle/>
        <a:p>
          <a:endParaRPr lang="es-CL" b="0"/>
        </a:p>
      </dgm:t>
    </dgm:pt>
    <dgm:pt modelId="{D4321284-D509-4A1F-A1F3-98C49741BDBB}" type="sibTrans" cxnId="{42D22DAA-E9BC-4D7C-9231-7DFCF1E79C0C}">
      <dgm:prSet/>
      <dgm:spPr/>
      <dgm:t>
        <a:bodyPr/>
        <a:lstStyle/>
        <a:p>
          <a:endParaRPr lang="es-CL" b="0"/>
        </a:p>
      </dgm:t>
    </dgm:pt>
    <dgm:pt modelId="{B0E2D990-1E46-4DE6-9227-7D754E43EBC0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es-CL" sz="1200" b="0" dirty="0" smtClean="0">
              <a:latin typeface="Century Gothic" pitchFamily="34" charset="0"/>
            </a:rPr>
            <a:t>Infractor tiene10 días para contestarlos</a:t>
          </a:r>
          <a:endParaRPr lang="es-CL" sz="1200" b="0" dirty="0">
            <a:latin typeface="Century Gothic" pitchFamily="34" charset="0"/>
          </a:endParaRPr>
        </a:p>
      </dgm:t>
    </dgm:pt>
    <dgm:pt modelId="{360F57B2-6798-4546-9DA3-1F3D732EC5DF}" type="parTrans" cxnId="{A71DD0B3-7DB5-472D-968D-C091582E4149}">
      <dgm:prSet/>
      <dgm:spPr/>
      <dgm:t>
        <a:bodyPr/>
        <a:lstStyle/>
        <a:p>
          <a:endParaRPr lang="es-CL" b="0"/>
        </a:p>
      </dgm:t>
    </dgm:pt>
    <dgm:pt modelId="{3F1C2FD9-94DB-40C1-AF21-73C74660C3C9}" type="sibTrans" cxnId="{A71DD0B3-7DB5-472D-968D-C091582E4149}">
      <dgm:prSet/>
      <dgm:spPr/>
      <dgm:t>
        <a:bodyPr/>
        <a:lstStyle/>
        <a:p>
          <a:endParaRPr lang="es-CL" b="0"/>
        </a:p>
      </dgm:t>
    </dgm:pt>
    <dgm:pt modelId="{92DB582C-7FC6-4915-B796-7E732119AFB5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es-CL" sz="1200" b="0" dirty="0" smtClean="0">
              <a:latin typeface="Century Gothic" pitchFamily="34" charset="0"/>
            </a:rPr>
            <a:t>Podrá solicitarse periodo probatorio        (8 días) </a:t>
          </a:r>
          <a:endParaRPr lang="es-CL" sz="1200" b="0" dirty="0">
            <a:latin typeface="Century Gothic" pitchFamily="34" charset="0"/>
          </a:endParaRPr>
        </a:p>
      </dgm:t>
    </dgm:pt>
    <dgm:pt modelId="{D9C92B72-8EB3-456C-B1F3-2C7C364DFB95}" type="parTrans" cxnId="{C89EF61A-1690-4327-A324-330656ED2258}">
      <dgm:prSet/>
      <dgm:spPr/>
      <dgm:t>
        <a:bodyPr/>
        <a:lstStyle/>
        <a:p>
          <a:endParaRPr lang="es-CL" b="0"/>
        </a:p>
      </dgm:t>
    </dgm:pt>
    <dgm:pt modelId="{007D917B-86BB-42D9-9082-22055439168D}" type="sibTrans" cxnId="{C89EF61A-1690-4327-A324-330656ED2258}">
      <dgm:prSet/>
      <dgm:spPr/>
      <dgm:t>
        <a:bodyPr/>
        <a:lstStyle/>
        <a:p>
          <a:endParaRPr lang="es-CL" b="0"/>
        </a:p>
      </dgm:t>
    </dgm:pt>
    <dgm:pt modelId="{7AD3F134-40A3-4007-99F9-11961C660FC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s-CL" sz="1200" b="0" dirty="0" smtClean="0">
              <a:latin typeface="Century Gothic" pitchFamily="34" charset="0"/>
            </a:rPr>
            <a:t>CGR propondrá multa al jefe de servicio (5 a 50 UTM). Dentro de 10 días hábiles de la última diligencia</a:t>
          </a:r>
          <a:endParaRPr lang="es-CL" sz="1200" b="0" dirty="0">
            <a:latin typeface="Century Gothic" pitchFamily="34" charset="0"/>
          </a:endParaRPr>
        </a:p>
      </dgm:t>
    </dgm:pt>
    <dgm:pt modelId="{106B7BB5-9D8F-41D3-B41E-552848588D82}" type="parTrans" cxnId="{22B2C718-8942-4850-8619-1E938CDD58DE}">
      <dgm:prSet/>
      <dgm:spPr/>
      <dgm:t>
        <a:bodyPr/>
        <a:lstStyle/>
        <a:p>
          <a:endParaRPr lang="es-CL" b="0"/>
        </a:p>
      </dgm:t>
    </dgm:pt>
    <dgm:pt modelId="{ECAA1D2F-C633-4E1E-8DEC-BD607C9CE552}" type="sibTrans" cxnId="{22B2C718-8942-4850-8619-1E938CDD58DE}">
      <dgm:prSet/>
      <dgm:spPr/>
      <dgm:t>
        <a:bodyPr/>
        <a:lstStyle/>
        <a:p>
          <a:endParaRPr lang="es-CL" b="0"/>
        </a:p>
      </dgm:t>
    </dgm:pt>
    <dgm:pt modelId="{BD234001-8EDC-4DE4-9754-1482FA1500A9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es-CL" sz="1200" b="0" dirty="0" smtClean="0">
              <a:latin typeface="Century Gothic" pitchFamily="34" charset="0"/>
            </a:rPr>
            <a:t>Multa se reiterará por cada mes adicional de retardo</a:t>
          </a:r>
          <a:endParaRPr lang="es-CL" sz="1200" b="0" dirty="0">
            <a:latin typeface="Century Gothic" pitchFamily="34" charset="0"/>
          </a:endParaRPr>
        </a:p>
      </dgm:t>
    </dgm:pt>
    <dgm:pt modelId="{C654EF66-329D-442E-B21F-A3FB6AFDAD53}" type="parTrans" cxnId="{E166EFFB-8DF7-47C8-A2C3-0E0074DDB8D4}">
      <dgm:prSet/>
      <dgm:spPr/>
      <dgm:t>
        <a:bodyPr/>
        <a:lstStyle/>
        <a:p>
          <a:endParaRPr lang="es-CL" b="0"/>
        </a:p>
      </dgm:t>
    </dgm:pt>
    <dgm:pt modelId="{67BCF8DA-09E8-4D66-BC48-45BE27BC2FD0}" type="sibTrans" cxnId="{E166EFFB-8DF7-47C8-A2C3-0E0074DDB8D4}">
      <dgm:prSet/>
      <dgm:spPr/>
      <dgm:t>
        <a:bodyPr/>
        <a:lstStyle/>
        <a:p>
          <a:endParaRPr lang="es-CL" b="0"/>
        </a:p>
      </dgm:t>
    </dgm:pt>
    <dgm:pt modelId="{E01280F6-2BF3-444D-A812-B0D8E3E418B0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s-CL" sz="1200" b="0" dirty="0" smtClean="0">
              <a:latin typeface="Century Gothic" pitchFamily="34" charset="0"/>
            </a:rPr>
            <a:t>De mantenerse la infracción por un periodo superior a los 4 meses, dará lugar a destitución o cese de funciones del infractor</a:t>
          </a:r>
          <a:endParaRPr lang="es-CL" sz="1200" b="0" dirty="0">
            <a:latin typeface="Century Gothic" pitchFamily="34" charset="0"/>
          </a:endParaRPr>
        </a:p>
      </dgm:t>
    </dgm:pt>
    <dgm:pt modelId="{5872CB96-6959-4ACF-9F8F-924A2C518E47}" type="parTrans" cxnId="{FFA50032-07A9-4E5F-A67C-EE9E42BB5573}">
      <dgm:prSet/>
      <dgm:spPr/>
      <dgm:t>
        <a:bodyPr/>
        <a:lstStyle/>
        <a:p>
          <a:endParaRPr lang="es-CL" b="0"/>
        </a:p>
      </dgm:t>
    </dgm:pt>
    <dgm:pt modelId="{2A06EEEC-697D-449D-B38B-05179DC53B1F}" type="sibTrans" cxnId="{FFA50032-07A9-4E5F-A67C-EE9E42BB5573}">
      <dgm:prSet/>
      <dgm:spPr/>
      <dgm:t>
        <a:bodyPr/>
        <a:lstStyle/>
        <a:p>
          <a:endParaRPr lang="es-CL" b="0"/>
        </a:p>
      </dgm:t>
    </dgm:pt>
    <dgm:pt modelId="{A52FBB65-AFEB-4917-BDB0-BB40BDC579FF}" type="pres">
      <dgm:prSet presAssocID="{93D1A74E-C0C4-4018-95C2-24BEA4A997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0746BB6-977D-46A1-B8BC-BEB3C8E9CD00}" type="pres">
      <dgm:prSet presAssocID="{45AC6B1F-2E8C-4DF2-A41E-1C239467652D}" presName="node" presStyleLbl="node1" presStyleIdx="0" presStyleCnt="8" custScaleY="1506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621491-6A44-4C50-A50E-19365344CB38}" type="pres">
      <dgm:prSet presAssocID="{FF8B890E-CFFA-4E27-BB28-71313BAA2746}" presName="sibTrans" presStyleLbl="sibTrans2D1" presStyleIdx="0" presStyleCnt="7"/>
      <dgm:spPr/>
      <dgm:t>
        <a:bodyPr/>
        <a:lstStyle/>
        <a:p>
          <a:endParaRPr lang="es-CL"/>
        </a:p>
      </dgm:t>
    </dgm:pt>
    <dgm:pt modelId="{D228E12A-9442-4CD7-8082-C38A32466ACA}" type="pres">
      <dgm:prSet presAssocID="{FF8B890E-CFFA-4E27-BB28-71313BAA2746}" presName="connectorText" presStyleLbl="sibTrans2D1" presStyleIdx="0" presStyleCnt="7"/>
      <dgm:spPr/>
      <dgm:t>
        <a:bodyPr/>
        <a:lstStyle/>
        <a:p>
          <a:endParaRPr lang="es-CL"/>
        </a:p>
      </dgm:t>
    </dgm:pt>
    <dgm:pt modelId="{45B2D3BC-7668-40D3-98AC-D2558F35C919}" type="pres">
      <dgm:prSet presAssocID="{09E7AFB6-F2FC-4B9F-95A8-00E375AE44D2}" presName="node" presStyleLbl="node1" presStyleIdx="1" presStyleCnt="8" custScaleX="122602" custScaleY="15734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348150-C9EF-4088-89E6-8564ECA52FC9}" type="pres">
      <dgm:prSet presAssocID="{F8F65CBD-5E93-4605-A242-DB3C8BF89C2F}" presName="sibTrans" presStyleLbl="sibTrans2D1" presStyleIdx="1" presStyleCnt="7"/>
      <dgm:spPr/>
      <dgm:t>
        <a:bodyPr/>
        <a:lstStyle/>
        <a:p>
          <a:endParaRPr lang="es-CL"/>
        </a:p>
      </dgm:t>
    </dgm:pt>
    <dgm:pt modelId="{DF119F09-9E0B-465C-B8C2-2A0CEA6EB5B7}" type="pres">
      <dgm:prSet presAssocID="{F8F65CBD-5E93-4605-A242-DB3C8BF89C2F}" presName="connectorText" presStyleLbl="sibTrans2D1" presStyleIdx="1" presStyleCnt="7"/>
      <dgm:spPr/>
      <dgm:t>
        <a:bodyPr/>
        <a:lstStyle/>
        <a:p>
          <a:endParaRPr lang="es-CL"/>
        </a:p>
      </dgm:t>
    </dgm:pt>
    <dgm:pt modelId="{E0722A8C-4E9B-4742-B22E-B651665876FE}" type="pres">
      <dgm:prSet presAssocID="{67B8153E-0D4B-45A9-BACF-C94B62E2A95F}" presName="node" presStyleLbl="node1" presStyleIdx="2" presStyleCnt="8" custScaleY="14407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1BFFE32-B3A9-4263-8757-A2595C8AF95A}" type="pres">
      <dgm:prSet presAssocID="{D4321284-D509-4A1F-A1F3-98C49741BDBB}" presName="sibTrans" presStyleLbl="sibTrans2D1" presStyleIdx="2" presStyleCnt="7"/>
      <dgm:spPr/>
      <dgm:t>
        <a:bodyPr/>
        <a:lstStyle/>
        <a:p>
          <a:endParaRPr lang="es-CL"/>
        </a:p>
      </dgm:t>
    </dgm:pt>
    <dgm:pt modelId="{25A8F5B5-B12F-41E0-A756-CC92C6DAD588}" type="pres">
      <dgm:prSet presAssocID="{D4321284-D509-4A1F-A1F3-98C49741BDBB}" presName="connectorText" presStyleLbl="sibTrans2D1" presStyleIdx="2" presStyleCnt="7"/>
      <dgm:spPr/>
      <dgm:t>
        <a:bodyPr/>
        <a:lstStyle/>
        <a:p>
          <a:endParaRPr lang="es-CL"/>
        </a:p>
      </dgm:t>
    </dgm:pt>
    <dgm:pt modelId="{7F81598D-D048-470C-A733-90030C4CEEE5}" type="pres">
      <dgm:prSet presAssocID="{B0E2D990-1E46-4DE6-9227-7D754E43EBC0}" presName="node" presStyleLbl="node1" presStyleIdx="3" presStyleCnt="8" custScaleY="1486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08E2F45-72C5-487C-9897-9C155020A6F6}" type="pres">
      <dgm:prSet presAssocID="{3F1C2FD9-94DB-40C1-AF21-73C74660C3C9}" presName="sibTrans" presStyleLbl="sibTrans2D1" presStyleIdx="3" presStyleCnt="7"/>
      <dgm:spPr/>
      <dgm:t>
        <a:bodyPr/>
        <a:lstStyle/>
        <a:p>
          <a:endParaRPr lang="es-CL"/>
        </a:p>
      </dgm:t>
    </dgm:pt>
    <dgm:pt modelId="{585D623A-2F86-4145-B6EA-3ADE31F70921}" type="pres">
      <dgm:prSet presAssocID="{3F1C2FD9-94DB-40C1-AF21-73C74660C3C9}" presName="connectorText" presStyleLbl="sibTrans2D1" presStyleIdx="3" presStyleCnt="7"/>
      <dgm:spPr/>
      <dgm:t>
        <a:bodyPr/>
        <a:lstStyle/>
        <a:p>
          <a:endParaRPr lang="es-CL"/>
        </a:p>
      </dgm:t>
    </dgm:pt>
    <dgm:pt modelId="{99741417-8AC0-41B8-976F-513CB72A6C4A}" type="pres">
      <dgm:prSet presAssocID="{92DB582C-7FC6-4915-B796-7E732119AFB5}" presName="node" presStyleLbl="node1" presStyleIdx="4" presStyleCnt="8" custScaleY="15760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FE34D9-BD89-4ADD-B15A-0C1B71128183}" type="pres">
      <dgm:prSet presAssocID="{007D917B-86BB-42D9-9082-22055439168D}" presName="sibTrans" presStyleLbl="sibTrans2D1" presStyleIdx="4" presStyleCnt="7"/>
      <dgm:spPr/>
      <dgm:t>
        <a:bodyPr/>
        <a:lstStyle/>
        <a:p>
          <a:endParaRPr lang="es-CL"/>
        </a:p>
      </dgm:t>
    </dgm:pt>
    <dgm:pt modelId="{58D0C69F-3A15-4CB3-BD85-6139B1138E1F}" type="pres">
      <dgm:prSet presAssocID="{007D917B-86BB-42D9-9082-22055439168D}" presName="connectorText" presStyleLbl="sibTrans2D1" presStyleIdx="4" presStyleCnt="7"/>
      <dgm:spPr/>
      <dgm:t>
        <a:bodyPr/>
        <a:lstStyle/>
        <a:p>
          <a:endParaRPr lang="es-CL"/>
        </a:p>
      </dgm:t>
    </dgm:pt>
    <dgm:pt modelId="{4EFEF0D6-4F6F-4CAC-BD75-01002FD0D37E}" type="pres">
      <dgm:prSet presAssocID="{7AD3F134-40A3-4007-99F9-11961C660FC7}" presName="node" presStyleLbl="node1" presStyleIdx="5" presStyleCnt="8" custScaleX="144561" custScaleY="15760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2F8C5E-0CE4-4879-B659-2C47F4880294}" type="pres">
      <dgm:prSet presAssocID="{ECAA1D2F-C633-4E1E-8DEC-BD607C9CE552}" presName="sibTrans" presStyleLbl="sibTrans2D1" presStyleIdx="5" presStyleCnt="7"/>
      <dgm:spPr/>
      <dgm:t>
        <a:bodyPr/>
        <a:lstStyle/>
        <a:p>
          <a:endParaRPr lang="es-CL"/>
        </a:p>
      </dgm:t>
    </dgm:pt>
    <dgm:pt modelId="{3D966AF0-2678-4F43-8B61-C336C019A8EA}" type="pres">
      <dgm:prSet presAssocID="{ECAA1D2F-C633-4E1E-8DEC-BD607C9CE552}" presName="connectorText" presStyleLbl="sibTrans2D1" presStyleIdx="5" presStyleCnt="7"/>
      <dgm:spPr/>
      <dgm:t>
        <a:bodyPr/>
        <a:lstStyle/>
        <a:p>
          <a:endParaRPr lang="es-CL"/>
        </a:p>
      </dgm:t>
    </dgm:pt>
    <dgm:pt modelId="{011BE36E-D895-4093-BFF9-A72C3323D88A}" type="pres">
      <dgm:prSet presAssocID="{BD234001-8EDC-4DE4-9754-1482FA1500A9}" presName="node" presStyleLbl="node1" presStyleIdx="6" presStyleCnt="8" custScaleX="123735" custScaleY="1777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056964-1892-4EE9-B6AB-16FC63AD0850}" type="pres">
      <dgm:prSet presAssocID="{67BCF8DA-09E8-4D66-BC48-45BE27BC2FD0}" presName="sibTrans" presStyleLbl="sibTrans2D1" presStyleIdx="6" presStyleCnt="7"/>
      <dgm:spPr/>
      <dgm:t>
        <a:bodyPr/>
        <a:lstStyle/>
        <a:p>
          <a:endParaRPr lang="es-CL"/>
        </a:p>
      </dgm:t>
    </dgm:pt>
    <dgm:pt modelId="{E33962A6-E130-4ACA-B019-45579229CC3A}" type="pres">
      <dgm:prSet presAssocID="{67BCF8DA-09E8-4D66-BC48-45BE27BC2FD0}" presName="connectorText" presStyleLbl="sibTrans2D1" presStyleIdx="6" presStyleCnt="7"/>
      <dgm:spPr/>
      <dgm:t>
        <a:bodyPr/>
        <a:lstStyle/>
        <a:p>
          <a:endParaRPr lang="es-CL"/>
        </a:p>
      </dgm:t>
    </dgm:pt>
    <dgm:pt modelId="{05F99312-032D-4CD2-A37F-FEC635704EE3}" type="pres">
      <dgm:prSet presAssocID="{E01280F6-2BF3-444D-A812-B0D8E3E418B0}" presName="node" presStyleLbl="node1" presStyleIdx="7" presStyleCnt="8" custScaleX="135787" custScaleY="18735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65AB908-0429-4FA9-A9C5-E5860EB49EFE}" type="presOf" srcId="{FF8B890E-CFFA-4E27-BB28-71313BAA2746}" destId="{D228E12A-9442-4CD7-8082-C38A32466ACA}" srcOrd="1" destOrd="0" presId="urn:microsoft.com/office/officeart/2005/8/layout/process5"/>
    <dgm:cxn modelId="{A71DD0B3-7DB5-472D-968D-C091582E4149}" srcId="{93D1A74E-C0C4-4018-95C2-24BEA4A9975C}" destId="{B0E2D990-1E46-4DE6-9227-7D754E43EBC0}" srcOrd="3" destOrd="0" parTransId="{360F57B2-6798-4546-9DA3-1F3D732EC5DF}" sibTransId="{3F1C2FD9-94DB-40C1-AF21-73C74660C3C9}"/>
    <dgm:cxn modelId="{9B51FEA1-EA62-4246-AE49-0B63C058D446}" type="presOf" srcId="{92DB582C-7FC6-4915-B796-7E732119AFB5}" destId="{99741417-8AC0-41B8-976F-513CB72A6C4A}" srcOrd="0" destOrd="0" presId="urn:microsoft.com/office/officeart/2005/8/layout/process5"/>
    <dgm:cxn modelId="{D1831DEB-1E17-41EB-BFE4-FD5DF9C82D8F}" type="presOf" srcId="{3F1C2FD9-94DB-40C1-AF21-73C74660C3C9}" destId="{008E2F45-72C5-487C-9897-9C155020A6F6}" srcOrd="0" destOrd="0" presId="urn:microsoft.com/office/officeart/2005/8/layout/process5"/>
    <dgm:cxn modelId="{3FF81379-8F47-4D60-999E-D0B6C271A580}" type="presOf" srcId="{007D917B-86BB-42D9-9082-22055439168D}" destId="{58D0C69F-3A15-4CB3-BD85-6139B1138E1F}" srcOrd="1" destOrd="0" presId="urn:microsoft.com/office/officeart/2005/8/layout/process5"/>
    <dgm:cxn modelId="{22B2C718-8942-4850-8619-1E938CDD58DE}" srcId="{93D1A74E-C0C4-4018-95C2-24BEA4A9975C}" destId="{7AD3F134-40A3-4007-99F9-11961C660FC7}" srcOrd="5" destOrd="0" parTransId="{106B7BB5-9D8F-41D3-B41E-552848588D82}" sibTransId="{ECAA1D2F-C633-4E1E-8DEC-BD607C9CE552}"/>
    <dgm:cxn modelId="{3F7C9A55-BA61-4D37-8BF8-AE460D52C78B}" type="presOf" srcId="{ECAA1D2F-C633-4E1E-8DEC-BD607C9CE552}" destId="{0A2F8C5E-0CE4-4879-B659-2C47F4880294}" srcOrd="0" destOrd="0" presId="urn:microsoft.com/office/officeart/2005/8/layout/process5"/>
    <dgm:cxn modelId="{818F3EE6-2C06-4C57-94B5-5D76A417B929}" type="presOf" srcId="{FF8B890E-CFFA-4E27-BB28-71313BAA2746}" destId="{D6621491-6A44-4C50-A50E-19365344CB38}" srcOrd="0" destOrd="0" presId="urn:microsoft.com/office/officeart/2005/8/layout/process5"/>
    <dgm:cxn modelId="{3420C506-CF8A-4BFF-AB32-9089908D1885}" srcId="{93D1A74E-C0C4-4018-95C2-24BEA4A9975C}" destId="{45AC6B1F-2E8C-4DF2-A41E-1C239467652D}" srcOrd="0" destOrd="0" parTransId="{90D9CB9C-1B2C-4089-A4C6-C3CDDC25DF8A}" sibTransId="{FF8B890E-CFFA-4E27-BB28-71313BAA2746}"/>
    <dgm:cxn modelId="{9077DE9C-0BFE-46E8-A2E9-A4BFAD8ECF42}" type="presOf" srcId="{D4321284-D509-4A1F-A1F3-98C49741BDBB}" destId="{25A8F5B5-B12F-41E0-A756-CC92C6DAD588}" srcOrd="1" destOrd="0" presId="urn:microsoft.com/office/officeart/2005/8/layout/process5"/>
    <dgm:cxn modelId="{85BC3220-A911-4A9A-8299-10F884C3F390}" type="presOf" srcId="{09E7AFB6-F2FC-4B9F-95A8-00E375AE44D2}" destId="{45B2D3BC-7668-40D3-98AC-D2558F35C919}" srcOrd="0" destOrd="0" presId="urn:microsoft.com/office/officeart/2005/8/layout/process5"/>
    <dgm:cxn modelId="{F8A29884-ACC5-48FD-BFA9-97604729A042}" type="presOf" srcId="{67BCF8DA-09E8-4D66-BC48-45BE27BC2FD0}" destId="{1E056964-1892-4EE9-B6AB-16FC63AD0850}" srcOrd="0" destOrd="0" presId="urn:microsoft.com/office/officeart/2005/8/layout/process5"/>
    <dgm:cxn modelId="{EAB9737D-E212-4DED-ADE6-32529B39726F}" type="presOf" srcId="{93D1A74E-C0C4-4018-95C2-24BEA4A9975C}" destId="{A52FBB65-AFEB-4917-BDB0-BB40BDC579FF}" srcOrd="0" destOrd="0" presId="urn:microsoft.com/office/officeart/2005/8/layout/process5"/>
    <dgm:cxn modelId="{6B734299-28F2-48A5-B1B0-84872B68265F}" type="presOf" srcId="{F8F65CBD-5E93-4605-A242-DB3C8BF89C2F}" destId="{90348150-C9EF-4088-89E6-8564ECA52FC9}" srcOrd="0" destOrd="0" presId="urn:microsoft.com/office/officeart/2005/8/layout/process5"/>
    <dgm:cxn modelId="{E166EFFB-8DF7-47C8-A2C3-0E0074DDB8D4}" srcId="{93D1A74E-C0C4-4018-95C2-24BEA4A9975C}" destId="{BD234001-8EDC-4DE4-9754-1482FA1500A9}" srcOrd="6" destOrd="0" parTransId="{C654EF66-329D-442E-B21F-A3FB6AFDAD53}" sibTransId="{67BCF8DA-09E8-4D66-BC48-45BE27BC2FD0}"/>
    <dgm:cxn modelId="{C89EF61A-1690-4327-A324-330656ED2258}" srcId="{93D1A74E-C0C4-4018-95C2-24BEA4A9975C}" destId="{92DB582C-7FC6-4915-B796-7E732119AFB5}" srcOrd="4" destOrd="0" parTransId="{D9C92B72-8EB3-456C-B1F3-2C7C364DFB95}" sibTransId="{007D917B-86BB-42D9-9082-22055439168D}"/>
    <dgm:cxn modelId="{42D22DAA-E9BC-4D7C-9231-7DFCF1E79C0C}" srcId="{93D1A74E-C0C4-4018-95C2-24BEA4A9975C}" destId="{67B8153E-0D4B-45A9-BACF-C94B62E2A95F}" srcOrd="2" destOrd="0" parTransId="{E5350FEC-3A5A-461C-9CDE-1630A84AC05A}" sibTransId="{D4321284-D509-4A1F-A1F3-98C49741BDBB}"/>
    <dgm:cxn modelId="{69B825B6-5E7F-4F1D-8812-6DB08CF30E1D}" type="presOf" srcId="{BD234001-8EDC-4DE4-9754-1482FA1500A9}" destId="{011BE36E-D895-4093-BFF9-A72C3323D88A}" srcOrd="0" destOrd="0" presId="urn:microsoft.com/office/officeart/2005/8/layout/process5"/>
    <dgm:cxn modelId="{CC6B1418-2F31-41D9-AA96-2937ECEB9F5E}" type="presOf" srcId="{3F1C2FD9-94DB-40C1-AF21-73C74660C3C9}" destId="{585D623A-2F86-4145-B6EA-3ADE31F70921}" srcOrd="1" destOrd="0" presId="urn:microsoft.com/office/officeart/2005/8/layout/process5"/>
    <dgm:cxn modelId="{9B47D971-8B65-4BBE-8A67-E1B55FF7B7CA}" srcId="{93D1A74E-C0C4-4018-95C2-24BEA4A9975C}" destId="{09E7AFB6-F2FC-4B9F-95A8-00E375AE44D2}" srcOrd="1" destOrd="0" parTransId="{6AFE09D5-E155-4D94-B937-902DF9466E63}" sibTransId="{F8F65CBD-5E93-4605-A242-DB3C8BF89C2F}"/>
    <dgm:cxn modelId="{6EF8E577-BD28-4F5E-B264-4FA6A4B807D5}" type="presOf" srcId="{ECAA1D2F-C633-4E1E-8DEC-BD607C9CE552}" destId="{3D966AF0-2678-4F43-8B61-C336C019A8EA}" srcOrd="1" destOrd="0" presId="urn:microsoft.com/office/officeart/2005/8/layout/process5"/>
    <dgm:cxn modelId="{938982DE-D1B8-4B87-AB88-93767FCBA129}" type="presOf" srcId="{7AD3F134-40A3-4007-99F9-11961C660FC7}" destId="{4EFEF0D6-4F6F-4CAC-BD75-01002FD0D37E}" srcOrd="0" destOrd="0" presId="urn:microsoft.com/office/officeart/2005/8/layout/process5"/>
    <dgm:cxn modelId="{5960D80F-1C26-4585-81A6-AD95DD247745}" type="presOf" srcId="{E01280F6-2BF3-444D-A812-B0D8E3E418B0}" destId="{05F99312-032D-4CD2-A37F-FEC635704EE3}" srcOrd="0" destOrd="0" presId="urn:microsoft.com/office/officeart/2005/8/layout/process5"/>
    <dgm:cxn modelId="{1CBC481D-0CAC-4320-99D0-1E5C8E1BB9F9}" type="presOf" srcId="{007D917B-86BB-42D9-9082-22055439168D}" destId="{FDFE34D9-BD89-4ADD-B15A-0C1B71128183}" srcOrd="0" destOrd="0" presId="urn:microsoft.com/office/officeart/2005/8/layout/process5"/>
    <dgm:cxn modelId="{B99A07D2-FA20-4099-8009-8DEA868D1AE5}" type="presOf" srcId="{B0E2D990-1E46-4DE6-9227-7D754E43EBC0}" destId="{7F81598D-D048-470C-A733-90030C4CEEE5}" srcOrd="0" destOrd="0" presId="urn:microsoft.com/office/officeart/2005/8/layout/process5"/>
    <dgm:cxn modelId="{11F7601C-1C18-4A22-87F0-50A2CA80FFD6}" type="presOf" srcId="{F8F65CBD-5E93-4605-A242-DB3C8BF89C2F}" destId="{DF119F09-9E0B-465C-B8C2-2A0CEA6EB5B7}" srcOrd="1" destOrd="0" presId="urn:microsoft.com/office/officeart/2005/8/layout/process5"/>
    <dgm:cxn modelId="{D01AB81F-0A4F-4A66-9E26-646DECC29432}" type="presOf" srcId="{67B8153E-0D4B-45A9-BACF-C94B62E2A95F}" destId="{E0722A8C-4E9B-4742-B22E-B651665876FE}" srcOrd="0" destOrd="0" presId="urn:microsoft.com/office/officeart/2005/8/layout/process5"/>
    <dgm:cxn modelId="{8201ED52-5C3F-455A-BAEA-37D55AF64DA9}" type="presOf" srcId="{67BCF8DA-09E8-4D66-BC48-45BE27BC2FD0}" destId="{E33962A6-E130-4ACA-B019-45579229CC3A}" srcOrd="1" destOrd="0" presId="urn:microsoft.com/office/officeart/2005/8/layout/process5"/>
    <dgm:cxn modelId="{DA1A26C2-9860-4A20-A2A3-7EAD8D25EBFC}" type="presOf" srcId="{45AC6B1F-2E8C-4DF2-A41E-1C239467652D}" destId="{C0746BB6-977D-46A1-B8BC-BEB3C8E9CD00}" srcOrd="0" destOrd="0" presId="urn:microsoft.com/office/officeart/2005/8/layout/process5"/>
    <dgm:cxn modelId="{8DEACAFE-09ED-4C2E-911D-ED2D2F5542B6}" type="presOf" srcId="{D4321284-D509-4A1F-A1F3-98C49741BDBB}" destId="{01BFFE32-B3A9-4263-8757-A2595C8AF95A}" srcOrd="0" destOrd="0" presId="urn:microsoft.com/office/officeart/2005/8/layout/process5"/>
    <dgm:cxn modelId="{FFA50032-07A9-4E5F-A67C-EE9E42BB5573}" srcId="{93D1A74E-C0C4-4018-95C2-24BEA4A9975C}" destId="{E01280F6-2BF3-444D-A812-B0D8E3E418B0}" srcOrd="7" destOrd="0" parTransId="{5872CB96-6959-4ACF-9F8F-924A2C518E47}" sibTransId="{2A06EEEC-697D-449D-B38B-05179DC53B1F}"/>
    <dgm:cxn modelId="{6B16968A-2EEF-422B-AC8A-4779CEFDBB65}" type="presParOf" srcId="{A52FBB65-AFEB-4917-BDB0-BB40BDC579FF}" destId="{C0746BB6-977D-46A1-B8BC-BEB3C8E9CD00}" srcOrd="0" destOrd="0" presId="urn:microsoft.com/office/officeart/2005/8/layout/process5"/>
    <dgm:cxn modelId="{824D9071-19AA-4F95-BFF8-868705DDB2AA}" type="presParOf" srcId="{A52FBB65-AFEB-4917-BDB0-BB40BDC579FF}" destId="{D6621491-6A44-4C50-A50E-19365344CB38}" srcOrd="1" destOrd="0" presId="urn:microsoft.com/office/officeart/2005/8/layout/process5"/>
    <dgm:cxn modelId="{5E929029-CF47-45EE-AD53-3374DC7AB044}" type="presParOf" srcId="{D6621491-6A44-4C50-A50E-19365344CB38}" destId="{D228E12A-9442-4CD7-8082-C38A32466ACA}" srcOrd="0" destOrd="0" presId="urn:microsoft.com/office/officeart/2005/8/layout/process5"/>
    <dgm:cxn modelId="{D6EBA376-A93C-4746-BD68-BAF11DB1E3A1}" type="presParOf" srcId="{A52FBB65-AFEB-4917-BDB0-BB40BDC579FF}" destId="{45B2D3BC-7668-40D3-98AC-D2558F35C919}" srcOrd="2" destOrd="0" presId="urn:microsoft.com/office/officeart/2005/8/layout/process5"/>
    <dgm:cxn modelId="{889F8A83-E612-4F04-9FA1-B844E5B051FF}" type="presParOf" srcId="{A52FBB65-AFEB-4917-BDB0-BB40BDC579FF}" destId="{90348150-C9EF-4088-89E6-8564ECA52FC9}" srcOrd="3" destOrd="0" presId="urn:microsoft.com/office/officeart/2005/8/layout/process5"/>
    <dgm:cxn modelId="{B6ED5B7D-2218-486E-A09C-DF1463B5DE23}" type="presParOf" srcId="{90348150-C9EF-4088-89E6-8564ECA52FC9}" destId="{DF119F09-9E0B-465C-B8C2-2A0CEA6EB5B7}" srcOrd="0" destOrd="0" presId="urn:microsoft.com/office/officeart/2005/8/layout/process5"/>
    <dgm:cxn modelId="{9F537D16-F0A7-4F0B-9FB4-894ED8FAC877}" type="presParOf" srcId="{A52FBB65-AFEB-4917-BDB0-BB40BDC579FF}" destId="{E0722A8C-4E9B-4742-B22E-B651665876FE}" srcOrd="4" destOrd="0" presId="urn:microsoft.com/office/officeart/2005/8/layout/process5"/>
    <dgm:cxn modelId="{F24FC27B-C1A4-4443-8B22-0A4D39F2059D}" type="presParOf" srcId="{A52FBB65-AFEB-4917-BDB0-BB40BDC579FF}" destId="{01BFFE32-B3A9-4263-8757-A2595C8AF95A}" srcOrd="5" destOrd="0" presId="urn:microsoft.com/office/officeart/2005/8/layout/process5"/>
    <dgm:cxn modelId="{EE5CF275-9CBE-4391-B37A-14D144BEA58A}" type="presParOf" srcId="{01BFFE32-B3A9-4263-8757-A2595C8AF95A}" destId="{25A8F5B5-B12F-41E0-A756-CC92C6DAD588}" srcOrd="0" destOrd="0" presId="urn:microsoft.com/office/officeart/2005/8/layout/process5"/>
    <dgm:cxn modelId="{C1A7B706-AE95-4305-B688-F83134E86713}" type="presParOf" srcId="{A52FBB65-AFEB-4917-BDB0-BB40BDC579FF}" destId="{7F81598D-D048-470C-A733-90030C4CEEE5}" srcOrd="6" destOrd="0" presId="urn:microsoft.com/office/officeart/2005/8/layout/process5"/>
    <dgm:cxn modelId="{4A7C7E56-0895-4B9E-8B35-5D01DBA09FE9}" type="presParOf" srcId="{A52FBB65-AFEB-4917-BDB0-BB40BDC579FF}" destId="{008E2F45-72C5-487C-9897-9C155020A6F6}" srcOrd="7" destOrd="0" presId="urn:microsoft.com/office/officeart/2005/8/layout/process5"/>
    <dgm:cxn modelId="{50E95054-19DD-4879-B4F0-BF3B964FA948}" type="presParOf" srcId="{008E2F45-72C5-487C-9897-9C155020A6F6}" destId="{585D623A-2F86-4145-B6EA-3ADE31F70921}" srcOrd="0" destOrd="0" presId="urn:microsoft.com/office/officeart/2005/8/layout/process5"/>
    <dgm:cxn modelId="{D580DDE6-2576-41BE-AEF6-96C4709129BA}" type="presParOf" srcId="{A52FBB65-AFEB-4917-BDB0-BB40BDC579FF}" destId="{99741417-8AC0-41B8-976F-513CB72A6C4A}" srcOrd="8" destOrd="0" presId="urn:microsoft.com/office/officeart/2005/8/layout/process5"/>
    <dgm:cxn modelId="{652032C6-B73C-4740-8A50-01C9365DDF64}" type="presParOf" srcId="{A52FBB65-AFEB-4917-BDB0-BB40BDC579FF}" destId="{FDFE34D9-BD89-4ADD-B15A-0C1B71128183}" srcOrd="9" destOrd="0" presId="urn:microsoft.com/office/officeart/2005/8/layout/process5"/>
    <dgm:cxn modelId="{AA14E450-4D3D-43E5-A32E-FA41AB9209C9}" type="presParOf" srcId="{FDFE34D9-BD89-4ADD-B15A-0C1B71128183}" destId="{58D0C69F-3A15-4CB3-BD85-6139B1138E1F}" srcOrd="0" destOrd="0" presId="urn:microsoft.com/office/officeart/2005/8/layout/process5"/>
    <dgm:cxn modelId="{2AF97E32-85CD-4A3F-916C-70BE5F809EC2}" type="presParOf" srcId="{A52FBB65-AFEB-4917-BDB0-BB40BDC579FF}" destId="{4EFEF0D6-4F6F-4CAC-BD75-01002FD0D37E}" srcOrd="10" destOrd="0" presId="urn:microsoft.com/office/officeart/2005/8/layout/process5"/>
    <dgm:cxn modelId="{ED2237A7-99EB-4937-BA9D-0CD63E411CA0}" type="presParOf" srcId="{A52FBB65-AFEB-4917-BDB0-BB40BDC579FF}" destId="{0A2F8C5E-0CE4-4879-B659-2C47F4880294}" srcOrd="11" destOrd="0" presId="urn:microsoft.com/office/officeart/2005/8/layout/process5"/>
    <dgm:cxn modelId="{F23AF6E4-C909-4C4E-B9C7-DEF29EF60519}" type="presParOf" srcId="{0A2F8C5E-0CE4-4879-B659-2C47F4880294}" destId="{3D966AF0-2678-4F43-8B61-C336C019A8EA}" srcOrd="0" destOrd="0" presId="urn:microsoft.com/office/officeart/2005/8/layout/process5"/>
    <dgm:cxn modelId="{134976C7-64E8-4E08-B8D8-11294259734F}" type="presParOf" srcId="{A52FBB65-AFEB-4917-BDB0-BB40BDC579FF}" destId="{011BE36E-D895-4093-BFF9-A72C3323D88A}" srcOrd="12" destOrd="0" presId="urn:microsoft.com/office/officeart/2005/8/layout/process5"/>
    <dgm:cxn modelId="{1FCE1AEC-92E8-405C-A84A-BA2442F13974}" type="presParOf" srcId="{A52FBB65-AFEB-4917-BDB0-BB40BDC579FF}" destId="{1E056964-1892-4EE9-B6AB-16FC63AD0850}" srcOrd="13" destOrd="0" presId="urn:microsoft.com/office/officeart/2005/8/layout/process5"/>
    <dgm:cxn modelId="{E5E789F2-FF65-4E57-B1F9-6A599A971812}" type="presParOf" srcId="{1E056964-1892-4EE9-B6AB-16FC63AD0850}" destId="{E33962A6-E130-4ACA-B019-45579229CC3A}" srcOrd="0" destOrd="0" presId="urn:microsoft.com/office/officeart/2005/8/layout/process5"/>
    <dgm:cxn modelId="{B667B738-C712-46E0-8AB8-FC570B98D5C4}" type="presParOf" srcId="{A52FBB65-AFEB-4917-BDB0-BB40BDC579FF}" destId="{05F99312-032D-4CD2-A37F-FEC635704EE3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E6FE8-20B1-459C-9D2E-921D9F81FBBC}" type="datetimeFigureOut">
              <a:rPr lang="es-CL" smtClean="0"/>
              <a:t>22-03-2017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65AED-4E6A-425C-9567-2032E16DBE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Cese y Nombramiento</a:t>
            </a:r>
          </a:p>
          <a:p>
            <a:r>
              <a:rPr lang="es-CL" dirty="0" smtClean="0"/>
              <a:t>¿Actualización?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97B4-4CA5-4F78-94DF-13F7F3F1CB0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449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 smtClean="0">
                <a:ln>
                  <a:noFill/>
                </a:ln>
                <a:solidFill>
                  <a:schemeClr val="bg1"/>
                </a:solidFill>
                <a:latin typeface="Century Gothic" pitchFamily="34" charset="0"/>
              </a:rPr>
              <a:t>(Dictámenes </a:t>
            </a:r>
            <a:r>
              <a:rPr lang="es-CL" sz="1200" b="1" i="0" dirty="0" err="1" smtClean="0">
                <a:ln>
                  <a:noFill/>
                </a:ln>
                <a:solidFill>
                  <a:schemeClr val="bg1"/>
                </a:solidFill>
                <a:latin typeface="Century Gothic" pitchFamily="34" charset="0"/>
              </a:rPr>
              <a:t>N°s</a:t>
            </a:r>
            <a:r>
              <a:rPr lang="es-CL" sz="1200" b="1" i="0" dirty="0" smtClean="0">
                <a:ln>
                  <a:noFill/>
                </a:ln>
                <a:solidFill>
                  <a:schemeClr val="bg1"/>
                </a:solidFill>
                <a:latin typeface="Century Gothic" pitchFamily="34" charset="0"/>
              </a:rPr>
              <a:t>, 33.220 de 2011; 4.399 de 2012 y 81.682 de 2015).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97B4-4CA5-4F78-94DF-13F7F3F1CB0C}" type="slidenum">
              <a:rPr lang="es-CL" smtClean="0">
                <a:solidFill>
                  <a:prstClr val="black"/>
                </a:solidFill>
              </a:rPr>
              <a:pPr/>
              <a:t>29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97B4-4CA5-4F78-94DF-13F7F3F1CB0C}" type="slidenum">
              <a:rPr lang="es-CL" smtClean="0"/>
              <a:t>47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92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ntraloriachil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youtube.com/user/CONTRALORIACHILE" TargetMode="External"/><Relationship Id="rId4" Type="http://schemas.openxmlformats.org/officeDocument/2006/relationships/hyperlink" Target="http://twitter.com/Contraloriacl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ntraloriachil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www.youtube.com/user/CONTRALORIACHILE" TargetMode="External"/><Relationship Id="rId4" Type="http://schemas.openxmlformats.org/officeDocument/2006/relationships/hyperlink" Target="http://twitter.com/Contraloriacl" TargetMode="Externa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08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74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32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134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632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22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8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4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99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7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11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40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0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29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53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65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75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4637" y="2130428"/>
            <a:ext cx="11291696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5CBF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4" name="Rectángulo 3">
            <a:hlinkClick r:id="rId3"/>
          </p:cNvPr>
          <p:cNvSpPr/>
          <p:nvPr userDrawn="1"/>
        </p:nvSpPr>
        <p:spPr>
          <a:xfrm>
            <a:off x="10258777" y="6392336"/>
            <a:ext cx="352779" cy="275167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ángulo 4">
            <a:hlinkClick r:id="rId4"/>
          </p:cNvPr>
          <p:cNvSpPr/>
          <p:nvPr userDrawn="1"/>
        </p:nvSpPr>
        <p:spPr>
          <a:xfrm>
            <a:off x="10687761" y="6381750"/>
            <a:ext cx="352779" cy="2857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ángulo 5">
            <a:hlinkClick r:id="rId5"/>
          </p:cNvPr>
          <p:cNvSpPr/>
          <p:nvPr userDrawn="1"/>
        </p:nvSpPr>
        <p:spPr>
          <a:xfrm>
            <a:off x="11102621" y="6407154"/>
            <a:ext cx="352779" cy="2857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21578" y="5485340"/>
            <a:ext cx="8240516" cy="2446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 smtClean="0"/>
              <a:t>Haga clic para editar División</a:t>
            </a:r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25547" y="5659084"/>
            <a:ext cx="8240516" cy="2446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 smtClean="0"/>
              <a:t>Haga clic para editar Unidad</a:t>
            </a:r>
          </a:p>
        </p:txBody>
      </p:sp>
    </p:spTree>
    <p:extLst>
      <p:ext uri="{BB962C8B-B14F-4D97-AF65-F5344CB8AC3E}">
        <p14:creationId xmlns:p14="http://schemas.microsoft.com/office/powerpoint/2010/main" val="350428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86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79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674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54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3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77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98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40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37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71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824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258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60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220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413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70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946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091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373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03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1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761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27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962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129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304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45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952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096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57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734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09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87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074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078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87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65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4637" y="2130428"/>
            <a:ext cx="11291696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5CBF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4" name="Rectángulo 3">
            <a:hlinkClick r:id="rId3"/>
          </p:cNvPr>
          <p:cNvSpPr/>
          <p:nvPr userDrawn="1"/>
        </p:nvSpPr>
        <p:spPr>
          <a:xfrm>
            <a:off x="10258777" y="6392336"/>
            <a:ext cx="352779" cy="275167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ángulo 4">
            <a:hlinkClick r:id="rId4"/>
          </p:cNvPr>
          <p:cNvSpPr/>
          <p:nvPr userDrawn="1"/>
        </p:nvSpPr>
        <p:spPr>
          <a:xfrm>
            <a:off x="10687761" y="6381750"/>
            <a:ext cx="352779" cy="2857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ángulo 5">
            <a:hlinkClick r:id="rId5"/>
          </p:cNvPr>
          <p:cNvSpPr/>
          <p:nvPr userDrawn="1"/>
        </p:nvSpPr>
        <p:spPr>
          <a:xfrm>
            <a:off x="11102621" y="6407154"/>
            <a:ext cx="352779" cy="2857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21578" y="5485340"/>
            <a:ext cx="8240516" cy="2446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 smtClean="0"/>
              <a:t>Haga clic para editar División</a:t>
            </a:r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25547" y="5659084"/>
            <a:ext cx="8240516" cy="2446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 smtClean="0"/>
              <a:t>Haga clic para editar Unidad</a:t>
            </a:r>
          </a:p>
        </p:txBody>
      </p:sp>
    </p:spTree>
    <p:extLst>
      <p:ext uri="{BB962C8B-B14F-4D97-AF65-F5344CB8AC3E}">
        <p14:creationId xmlns:p14="http://schemas.microsoft.com/office/powerpoint/2010/main" val="73240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516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4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5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2084917"/>
            <a:ext cx="5088864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exto 3"/>
          <p:cNvSpPr>
            <a:spLocks noGrp="1"/>
          </p:cNvSpPr>
          <p:nvPr>
            <p:ph type="body" sz="half" idx="14"/>
          </p:nvPr>
        </p:nvSpPr>
        <p:spPr>
          <a:xfrm>
            <a:off x="6545094" y="2084917"/>
            <a:ext cx="5209463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887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08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98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97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3956-91BF-474F-A922-518E787D7EC8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F253-02C3-B447-AB19-51731D38A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02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7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p&#250;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Los%20Angeles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eclaraci&#243;njurada.c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2016" y="4053138"/>
            <a:ext cx="6750368" cy="18477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LEY 20.880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SOBRE PROBIDAD EN LA FUNCIÓN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PÚBLICA Y PREVENCIÓN DE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CONFLICTOS DE INTERESES.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834487" y="6305265"/>
            <a:ext cx="6180387" cy="24466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División de Auditoría Administrativa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834488" y="6434939"/>
            <a:ext cx="6180387" cy="244665"/>
          </a:xfrm>
        </p:spPr>
        <p:txBody>
          <a:bodyPr/>
          <a:lstStyle/>
          <a:p>
            <a:r>
              <a:rPr lang="es-CL" dirty="0"/>
              <a:t>Unidad de </a:t>
            </a:r>
            <a:r>
              <a:rPr lang="es-CL" dirty="0" smtClean="0"/>
              <a:t>Análisis </a:t>
            </a:r>
            <a:r>
              <a:rPr lang="es-CL" dirty="0"/>
              <a:t>de </a:t>
            </a:r>
            <a:r>
              <a:rPr lang="es-CL" dirty="0" smtClean="0"/>
              <a:t>Declaraciones </a:t>
            </a:r>
            <a:r>
              <a:rPr lang="es-CL" dirty="0"/>
              <a:t>de </a:t>
            </a:r>
            <a:r>
              <a:rPr lang="es-CL" dirty="0" smtClean="0"/>
              <a:t>Intereses </a:t>
            </a:r>
            <a:r>
              <a:rPr lang="es-CL" dirty="0"/>
              <a:t>y </a:t>
            </a:r>
            <a:r>
              <a:rPr lang="es-CL" dirty="0" smtClean="0"/>
              <a:t>Patrimonio</a:t>
            </a:r>
            <a:endParaRPr lang="es-C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815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Rol de la CGR (art. 10)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23374" y="1219940"/>
            <a:ext cx="8745252" cy="48291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8000" b="1" dirty="0">
                <a:solidFill>
                  <a:schemeClr val="tx1"/>
                </a:solidFill>
                <a:latin typeface="Calibri"/>
                <a:cs typeface="Calibri"/>
              </a:rPr>
              <a:t>¿Cómo?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Bases de datos de distintos organismos (SII, </a:t>
            </a:r>
            <a:r>
              <a:rPr lang="es-ES" sz="2800" b="1" dirty="0" err="1">
                <a:solidFill>
                  <a:schemeClr val="tx1"/>
                </a:solidFill>
                <a:latin typeface="Calibri"/>
                <a:cs typeface="Calibri"/>
              </a:rPr>
              <a:t>SRCeI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, superintendencias, conservadores, etc.).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Procedimiento sancionatorio art. 11</a:t>
            </a:r>
          </a:p>
          <a:p>
            <a:pPr algn="ctr"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44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Sujetos obligados (art. 4°)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1102340"/>
            <a:ext cx="7802715" cy="46533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1: Autoridades de gobierno: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Presidente de la República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Ministros de Estado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Subsecretarios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Intendentes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Gobernadores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Seremis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Jefe superiores de servicios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Embajadores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Ministros consejeros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Cónsules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Sujetos obligados (art. 4°)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1769082"/>
            <a:ext cx="7802715" cy="33198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2: Consejeros: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Consejo de Defensa del Estado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Consejo Directivo del SERVEL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CPLT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Consejo de ADP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Instituto Nacional de DDHH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CNTV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Sujetos obligados (art. 4°)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1002694"/>
            <a:ext cx="7802715" cy="48526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3: Integrantes de paneles de expertos o técnicos: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Ley N° 19.940 - sistemas de transporte de energía eléctrica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Ley N</a:t>
            </a:r>
            <a:r>
              <a:rPr lang="es-ES" sz="2800" b="1">
                <a:solidFill>
                  <a:schemeClr val="tx1"/>
                </a:solidFill>
                <a:latin typeface="Calibri"/>
                <a:cs typeface="Calibri"/>
              </a:rPr>
              <a:t>° </a:t>
            </a:r>
            <a:r>
              <a:rPr lang="es-ES" sz="2800" b="1" smtClean="0">
                <a:solidFill>
                  <a:schemeClr val="tx1"/>
                </a:solidFill>
                <a:latin typeface="Calibri"/>
                <a:cs typeface="Calibri"/>
              </a:rPr>
              <a:t>20.378-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transporte público de pasajeros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Ley N° 20.410 - Consejo de Concesiones.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Sujetos obligados (art. 4°)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1769082"/>
            <a:ext cx="7802715" cy="33198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4: Autoridades de representación local: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Alcaldes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Concejales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Consejeros regionales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Sujetos obligados (art. 4°)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87851" y="961662"/>
            <a:ext cx="8616298" cy="493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5: FFAA y de Orden y Seguridad Pública: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Oficiales generales y superiores de las FFAA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Niveles jerárquicos equivalentes en las Fuerzas de Orden y Seguridad Pública.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6: Defensoría Penal Pública: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Defensores locales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Sujetos obligados (art. 4°)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0"/>
            <a:ext cx="7802715" cy="54274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7: Empresas del Estado y sociedades con participación de éste:</a:t>
            </a:r>
          </a:p>
          <a:p>
            <a:pPr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r>
              <a:rPr lang="es-ES" b="1" dirty="0" smtClean="0">
                <a:solidFill>
                  <a:schemeClr val="tx1"/>
                </a:solidFill>
                <a:latin typeface="Calibri"/>
                <a:cs typeface="Calibri"/>
              </a:rPr>
              <a:t>Directores </a:t>
            </a: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nombrados por el Estado en S.A</a:t>
            </a:r>
            <a:r>
              <a:rPr lang="es-ES" b="1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r>
              <a:rPr lang="es-ES" b="1" dirty="0" smtClean="0">
                <a:solidFill>
                  <a:schemeClr val="tx1"/>
                </a:solidFill>
                <a:latin typeface="Calibri"/>
                <a:cs typeface="Calibri"/>
              </a:rPr>
              <a:t>Gerentes </a:t>
            </a: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de S.A. nombrados por directorio con mayoría de representantes del Estado</a:t>
            </a:r>
            <a:r>
              <a:rPr lang="es-ES" b="1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r>
              <a:rPr lang="es-ES" b="1" dirty="0" smtClean="0">
                <a:solidFill>
                  <a:schemeClr val="tx1"/>
                </a:solidFill>
                <a:latin typeface="Calibri"/>
                <a:cs typeface="Calibri"/>
              </a:rPr>
              <a:t>Directores/gerentes </a:t>
            </a: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de empresas del Estado que se encuentren sometidas a la legislación de S.A</a:t>
            </a:r>
            <a:r>
              <a:rPr lang="es-ES" b="1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r>
              <a:rPr lang="es-ES" b="1" dirty="0" smtClean="0">
                <a:solidFill>
                  <a:schemeClr val="tx1"/>
                </a:solidFill>
                <a:latin typeface="Calibri"/>
                <a:cs typeface="Calibri"/>
              </a:rPr>
              <a:t>Directores </a:t>
            </a: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y gerentes de empresas del </a:t>
            </a:r>
            <a:r>
              <a:rPr lang="es-ES" b="1" dirty="0" smtClean="0">
                <a:solidFill>
                  <a:schemeClr val="tx1"/>
                </a:solidFill>
                <a:latin typeface="Calibri"/>
                <a:cs typeface="Calibri"/>
              </a:rPr>
              <a:t>Estado</a:t>
            </a: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- Directores y gerentes de sociedades con participación accionaria del Estado.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Sujetos obligados (art. 4°)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8: Corporaciones, fundaciones y asociaciones: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 Presidentes y directores de corporaciones y fundaciones que presten servicios o tengan contratos vigentes con la Dirección Administrativa de la Presidencia de la República.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 Directores y secretarios ejecutivos de fundaciones, corporaciones o asociaciones municipales.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Sujetos obligados (art. 4°)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12: Autoridades universitarias: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 Rectores de Universidades del Estado.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 Miembros de las juntas directivas de éstas.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Sujetos obligados (art. 4°)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1351989"/>
            <a:ext cx="7802715" cy="5162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Sujetos obligados que requieren especial mención: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9: funcionarios que cumplan funciones directas de fiscalización.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10: autoridades y personal de planta o a contrata que sean directivos, profesionales y técnicos de la Administración que se desempeñen hasta el tercer nivel jerárquico de la respectiva planta de la entidad o su equivalente.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N° 11: personas contratadas a honorarios.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Temas a tratar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70348" y="1219940"/>
            <a:ext cx="8393560" cy="49815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14350" indent="-514350">
              <a:lnSpc>
                <a:spcPct val="80000"/>
              </a:lnSpc>
              <a:buAutoNum type="arabicPeriod"/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Probidad y conflictos de intereses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Entrada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en vigencia de la ley y régimen transitorio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Importancia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¿Quiénes? - sujetos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obligados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¿Cómo? - forma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de presentarla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¿Cuándo? - oportunidad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¿Qué? - contenido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Publicidad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Procedimiento sancionatorio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¿Qué se entiende por labores directas de fiscalización? Art. 2° N° 9 Reglamento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Dentro de sus funciones permanentes, realiza: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4350" indent="-514350" algn="ctr">
              <a:lnSpc>
                <a:spcPct val="80000"/>
              </a:lnSpc>
              <a:buAutoNum type="arabicPeriod"/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Actividades de inspección directa.</a:t>
            </a:r>
          </a:p>
          <a:p>
            <a:pPr marL="514350" indent="-514350" algn="ctr">
              <a:lnSpc>
                <a:spcPct val="80000"/>
              </a:lnSpc>
              <a:buAutoNum type="arabicPeriod"/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4350" indent="-514350" algn="ctr">
              <a:lnSpc>
                <a:spcPct val="80000"/>
              </a:lnSpc>
              <a:buAutoNum type="arabicPeriod"/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Interviene directamente en procedimientos administrativos que no correspondan a procedimientos disciplinarios internos.</a:t>
            </a:r>
          </a:p>
          <a:p>
            <a:pPr marL="514350" indent="-514350" algn="ctr">
              <a:lnSpc>
                <a:spcPct val="80000"/>
              </a:lnSpc>
              <a:buAutoNum type="arabicPeriod"/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23020" y="896817"/>
            <a:ext cx="8545960" cy="50643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1.- Actividades de inspección directa</a:t>
            </a:r>
          </a:p>
          <a:p>
            <a:pPr algn="ctr"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Algunos criterios:</a:t>
            </a:r>
          </a:p>
          <a:p>
            <a:pPr algn="ctr"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Labores de control vinculadas al examen PERSONAL de procesos, obras, sujetos, espacios, recintos u objetos y que impliquen CONTACTO DIRECTO con las personas encargadas de éstos.</a:t>
            </a:r>
          </a:p>
          <a:p>
            <a:pPr algn="ctr"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Dentro o fuera de la oficina.</a:t>
            </a:r>
          </a:p>
          <a:p>
            <a:pPr algn="ctr"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Quienes dirigen, coordinan o gestionan los equipos que realizan las inspecciones directas.</a:t>
            </a:r>
          </a:p>
          <a:p>
            <a:pPr algn="ctr"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Función PERMANENTE aunque no única.</a:t>
            </a: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Tx/>
              <a:buChar char="-"/>
            </a:pP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Plantas especiales de fiscalizadores o autorizaciones legales (incluso honorarios).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2.- Intervención directa en procedimientos administrativos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Intervención directa en procedimientos administrativos que no correspondan a procedimientos disciplinarios internos: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-Función permanente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-No necesariamente tarea única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-Incluye a fiscales, investigadores y actuarios.</a:t>
            </a:r>
          </a:p>
          <a:p>
            <a:pPr marL="514350" indent="-514350" algn="ctr">
              <a:lnSpc>
                <a:spcPct val="80000"/>
              </a:lnSpc>
              <a:buAutoNum type="arabicPeriod"/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Labores directas de fiscalización</a:t>
            </a:r>
          </a:p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Art. 2° N° 9 Reglamento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Los funcionarios mencionados en este numeral deben realizar declaración de intereses y patrimonio INDEPENDIENTE de su grado o nivel remuneratorio</a:t>
            </a: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Dictámenes N° 84.969/16 y </a:t>
            </a: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N° 3.815/17</a:t>
            </a: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4350" indent="-514350" algn="ctr">
              <a:lnSpc>
                <a:spcPct val="80000"/>
              </a:lnSpc>
              <a:buAutoNum type="arabicPeriod"/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Labores directas de fiscalización</a:t>
            </a:r>
          </a:p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Art. 2° N° 9 Reglamento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Jurisprudencia relevante: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N° 4.711/2017: Auditoría interna/ministerial.</a:t>
            </a:r>
          </a:p>
          <a:p>
            <a:pPr algn="ctr">
              <a:lnSpc>
                <a:spcPct val="80000"/>
              </a:lnSpc>
            </a:pPr>
            <a:endParaRPr lang="es-ES" sz="28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N° 6.320/2017: Aduanas, permanencia.</a:t>
            </a:r>
          </a:p>
          <a:p>
            <a:pPr algn="ctr">
              <a:lnSpc>
                <a:spcPct val="80000"/>
              </a:lnSpc>
            </a:pPr>
            <a:endParaRPr lang="es-ES" sz="28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N° 6.315/2017: Inspectores fiscales, permanencia.</a:t>
            </a:r>
          </a:p>
          <a:p>
            <a:pPr algn="ctr">
              <a:lnSpc>
                <a:spcPct val="80000"/>
              </a:lnSpc>
            </a:pPr>
            <a:endParaRPr lang="es-ES" sz="28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N° 6.313/17: Consejo Nacional de 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Tercer nivel jerárquico o equivalente </a:t>
            </a:r>
          </a:p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(art. 4° N° 10)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Autoridades y personal: 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1°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de planta o a contrata </a:t>
            </a:r>
            <a:endParaRPr lang="es-ES" sz="28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2°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que sean directivos, profesionales y técnicos de la Administración </a:t>
            </a:r>
            <a:endParaRPr lang="es-ES" sz="28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3°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que se desempeñen hasta el tercer nivel jerárquico de la respectiva </a:t>
            </a:r>
            <a:r>
              <a:rPr lang="es-ES" sz="2800" b="1" u="sng" dirty="0">
                <a:solidFill>
                  <a:schemeClr val="tx1"/>
                </a:solidFill>
                <a:latin typeface="Calibri"/>
                <a:cs typeface="Calibri"/>
              </a:rPr>
              <a:t>PLANTA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 de la entidad 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O SU EQUIVALENTE.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¿Cómo se determina la equivalencia?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Para establecer la equivalencia deberá estarse al GRADO REMUNERATORIO asignado a los empleos de que se trate.</a:t>
            </a: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Jurisprudencia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CGR: 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tercer nivel jerárquico = jefes de </a:t>
            </a: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departamento</a:t>
            </a:r>
          </a:p>
          <a:p>
            <a:pPr algn="ctr">
              <a:lnSpc>
                <a:spcPct val="80000"/>
              </a:lnSpc>
            </a:pPr>
            <a:endParaRPr lang="es-ES" sz="40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4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REGLA GENERAL: </a:t>
            </a:r>
          </a:p>
          <a:p>
            <a:pPr algn="ctr">
              <a:lnSpc>
                <a:spcPct val="80000"/>
              </a:lnSpc>
            </a:pPr>
            <a:r>
              <a:rPr lang="es-ES" sz="4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En base al grado remuneratorio.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¿Cómo se determina la equivalencia?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600" b="1" i="1" dirty="0" smtClean="0">
                <a:solidFill>
                  <a:srgbClr val="00B050"/>
                </a:solidFill>
                <a:latin typeface="Calibri"/>
                <a:cs typeface="Calibri"/>
              </a:rPr>
              <a:t>CRITERIO SUPLETORIO:</a:t>
            </a:r>
            <a:r>
              <a:rPr lang="es-ES" sz="36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lang="es-ES" sz="36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En caso de no tener asignado un grado, 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través del monto de </a:t>
            </a: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las respectivas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remuneraciones de carácter permanente.</a:t>
            </a:r>
          </a:p>
          <a:p>
            <a:pPr algn="ctr">
              <a:lnSpc>
                <a:spcPct val="80000"/>
              </a:lnSpc>
            </a:pPr>
            <a:endParaRPr lang="es-ES" sz="28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¿Qué pasa si en la planta no existe la denominación “jefe de departamento</a:t>
            </a: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”?</a:t>
            </a:r>
          </a:p>
          <a:p>
            <a:pPr algn="ctr">
              <a:lnSpc>
                <a:spcPct val="80000"/>
              </a:lnSpc>
            </a:pPr>
            <a:endParaRPr lang="es-ES" sz="28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Dictamen N° 48.401/2005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Tercer nivel jerárquico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El grado más bajo de quienes integran el tercer nivel jerárquico </a:t>
            </a:r>
          </a:p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rgbClr val="00B050"/>
                </a:solidFill>
                <a:latin typeface="Calibri"/>
                <a:cs typeface="Calibri"/>
              </a:rPr>
              <a:t>FIJA EL PISO DEL GRADO </a:t>
            </a:r>
          </a:p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para el resto de los funcionarios, directivos, profesionales o técnicos que deben presentar DIP.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Lo mismo ocurre con la equivalencia remuneratoria.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/>
          </p:nvPr>
        </p:nvGraphicFramePr>
        <p:xfrm>
          <a:off x="1832270" y="1008186"/>
          <a:ext cx="867315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1832270" y="150707"/>
            <a:ext cx="6900863" cy="614362"/>
          </a:xfrm>
        </p:spPr>
        <p:txBody>
          <a:bodyPr>
            <a:noAutofit/>
          </a:bodyPr>
          <a:lstStyle/>
          <a:p>
            <a:pPr algn="l"/>
            <a:r>
              <a:rPr lang="es-CL" sz="1800" b="1" dirty="0">
                <a:latin typeface="Century Gothic" pitchFamily="34" charset="0"/>
              </a:rPr>
              <a:t/>
            </a:r>
            <a:br>
              <a:rPr lang="es-CL" sz="1800" b="1" dirty="0">
                <a:latin typeface="Century Gothic" pitchFamily="34" charset="0"/>
              </a:rPr>
            </a:br>
            <a:r>
              <a:rPr lang="es-CL" sz="1800" b="1" dirty="0" smtClean="0">
                <a:latin typeface="Century Gothic" pitchFamily="34" charset="0"/>
              </a:rPr>
              <a:t>¿Cómo determinar el tercer nivel jerárquico? Ejemplo N° 1 </a:t>
            </a:r>
            <a:endParaRPr lang="es-CL" sz="1800" dirty="0"/>
          </a:p>
        </p:txBody>
      </p:sp>
      <p:pic>
        <p:nvPicPr>
          <p:cNvPr id="1026" name="Picture 2" descr="https://static.leychile.cl/Plone/Legis/Navegar/archivobinario?id=10253&amp;formato=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45" y="962024"/>
            <a:ext cx="6268670" cy="554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1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AF36C9-6B85-476B-BCF5-CF7A7CE3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A8AF36C9-6B85-476B-BCF5-CF7A7CE3B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226222" y="2884781"/>
            <a:ext cx="7802715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3600" b="1" dirty="0">
                <a:solidFill>
                  <a:schemeClr val="tx1"/>
                </a:solidFill>
                <a:latin typeface="Calibri"/>
                <a:cs typeface="Calibri"/>
              </a:rPr>
              <a:t>Marco normativo aplicable:</a:t>
            </a:r>
          </a:p>
          <a:p>
            <a:pPr>
              <a:lnSpc>
                <a:spcPct val="80000"/>
              </a:lnSpc>
            </a:pPr>
            <a:endParaRPr lang="es-ES" sz="36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s-ES" sz="3600" b="1" dirty="0">
                <a:solidFill>
                  <a:schemeClr val="tx1"/>
                </a:solidFill>
                <a:latin typeface="Calibri"/>
                <a:cs typeface="Calibri"/>
              </a:rPr>
              <a:t>Ley N° 20.880.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s-ES" sz="3600" b="1" dirty="0">
                <a:solidFill>
                  <a:schemeClr val="tx1"/>
                </a:solidFill>
                <a:latin typeface="Calibri"/>
                <a:cs typeface="Calibri"/>
              </a:rPr>
              <a:t>Reglamento, aprobado por el Decreto N° 2, de 2016, MINSEGPRES. 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s-ES" sz="3600" b="1" dirty="0">
                <a:solidFill>
                  <a:schemeClr val="tx1"/>
                </a:solidFill>
                <a:latin typeface="Calibri"/>
                <a:cs typeface="Calibri"/>
              </a:rPr>
              <a:t>Guía.</a:t>
            </a:r>
          </a:p>
          <a:p>
            <a:pPr>
              <a:lnSpc>
                <a:spcPct val="80000"/>
              </a:lnSpc>
            </a:pPr>
            <a:endParaRPr lang="es-ES" sz="36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s-ES" sz="3600" b="1" i="1" dirty="0" smtClean="0">
                <a:solidFill>
                  <a:schemeClr val="tx1"/>
                </a:solidFill>
                <a:latin typeface="Calibri"/>
                <a:cs typeface="Calibri"/>
              </a:rPr>
              <a:t>Y también… jurisprudencia CGR</a:t>
            </a:r>
            <a:endParaRPr lang="es-ES" sz="3600" b="1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7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Tercer nivel jerárquico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ictámenes relevantes: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N° 6.474/17: INAPI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N° 6.845/17: Académicos en Universidades.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° 6.844/17</a:t>
            </a: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: Tercer nivel jerárquico en Municipalidades.</a:t>
            </a: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¿Cómo determinar el tercer nivel jerárquico en una municipalidad?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Dictamen N</a:t>
            </a: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° </a:t>
            </a: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6.844/17:</a:t>
            </a: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1° Verificar si la planta contempla expresamente los cargos de ‘jefe de departamento’ (en el estamento de directivos o en el de jefaturas).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Jefe de departamento de grado más bajo fija el piso del grado del resto de los directivos, profesionales y técnicos obligados  presentar DIP.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5603632" y="3575538"/>
            <a:ext cx="984738" cy="77372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89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¿Cómo determinar el tercer nivel jerárquico en una municipalidad?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endParaRPr lang="es-ES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Dictamen N° 6.844/17: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2° Si no los contempla, el tercer nivel jerárquico está conformado por el resto de los servidores directivos que tienen asignados grados inferiores al último de los ‘directores’</a:t>
            </a: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El empleo directivo de más bajo grado fija el piso del grado de los cargos de jefaturas, profesionales y técnicos que deben presentar DIP.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5697417" y="3821724"/>
            <a:ext cx="984738" cy="77372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0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¿Cómo determinar el tercer nivel jerárquico en una municipalidad?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Veamos dos casos:</a:t>
            </a: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Caso N° 1: Municipalidad de Maipú</a:t>
            </a: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  <a:hlinkClick r:id="rId2" action="ppaction://hlinkfile"/>
              </a:rPr>
              <a:t>Maipú.pdf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¿Cómo determinar el tercer nivel jerárquico en una municipalidad?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Caso N° 2: Municipalidad de Los Ángeles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  <a:hlinkClick r:id="rId2" action="ppaction://hlinkfile"/>
              </a:rPr>
              <a:t>Los Angeles.pdf</a:t>
            </a: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Contratados a honorarios (art. 4</a:t>
            </a: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° N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° 11)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Contratados </a:t>
            </a: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a honorarios que perciban regularmente una remuneración igual o superior al promedio mensual de la recibida anualmente por un funcionario que se desempeñe en el tercer nivel jerárquico.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Guía:</a:t>
            </a: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contrato </a:t>
            </a: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por al menos 1 año</a:t>
            </a: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.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N° 7.491/17: honorarios por parcialidades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4350" indent="-514350" algn="ctr">
              <a:lnSpc>
                <a:spcPct val="80000"/>
              </a:lnSpc>
              <a:buAutoNum type="arabicPeriod"/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Contratados a honorarios (art. 4</a:t>
            </a: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° N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° 11)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Jurisprudencia relevante:</a:t>
            </a: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N° 6.312/17: </a:t>
            </a: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Agentes de desarrollo local FOSIS 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N° 6.677/17: Honorarios </a:t>
            </a: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fiscalizadores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N° 7.491/17: honorarios por parcialidades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4350" indent="-514350" algn="ctr">
              <a:lnSpc>
                <a:spcPct val="80000"/>
              </a:lnSpc>
              <a:buAutoNum type="arabicPeriod"/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¿Cómo declarar?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96831"/>
            <a:ext cx="7802715" cy="48643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REGLA GENERAL: 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FORMULARIO ELECTRÓNICO </a:t>
            </a:r>
          </a:p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A CARGO DE LA CGR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Acceso sólo mediante la clave única que otorga el </a:t>
            </a:r>
            <a:r>
              <a:rPr lang="es-ES" sz="3200" b="1" dirty="0" err="1">
                <a:solidFill>
                  <a:schemeClr val="tx1"/>
                </a:solidFill>
                <a:latin typeface="Calibri"/>
                <a:cs typeface="Calibri"/>
              </a:rPr>
              <a:t>SRCeI</a:t>
            </a: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 (firma electrónica simple</a:t>
            </a: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).</a:t>
            </a:r>
          </a:p>
          <a:p>
            <a:pPr algn="ctr">
              <a:lnSpc>
                <a:spcPct val="80000"/>
              </a:lnSpc>
            </a:pPr>
            <a:endParaRPr lang="es-E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3200" b="1" dirty="0" smtClean="0">
                <a:solidFill>
                  <a:schemeClr val="tx1"/>
                </a:solidFill>
                <a:latin typeface="Calibri"/>
                <a:cs typeface="Calibri"/>
              </a:rPr>
              <a:t>Clave + internet + Rol del administrador DIP. </a:t>
            </a: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4350" indent="-514350" algn="ctr">
              <a:lnSpc>
                <a:spcPct val="80000"/>
              </a:lnSpc>
              <a:buAutoNum type="arabicPeriod"/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¿Cómo declarar?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847898"/>
            <a:ext cx="7802715" cy="5162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EXCEPCIONALMENTE: PAPEL</a:t>
            </a:r>
          </a:p>
          <a:p>
            <a:pPr algn="ctr">
              <a:lnSpc>
                <a:spcPct val="80000"/>
              </a:lnSpc>
            </a:pPr>
            <a:endParaRPr lang="es-E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</a:t>
            </a: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Cuándo?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SÓLO Cuando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el formulario electrónico no esté implementado o habilitado (fuerza mayor, caso fortuito o no existan condiciones técnicas).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Superada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 debe realizar declaración nuevamente a través del formulario electrónico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b="1" dirty="0">
                <a:solidFill>
                  <a:schemeClr val="tx1"/>
                </a:solidFill>
                <a:latin typeface="Calibri"/>
                <a:cs typeface="Calibri"/>
              </a:rPr>
              <a:t>(art. 6° ley y art. 40 reglamento)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¿Cuándo declarar?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847898"/>
            <a:ext cx="7802715" cy="5162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 algn="ct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30 días corridos siguientes a la fecha de asunción en el cargo.</a:t>
            </a:r>
          </a:p>
          <a:p>
            <a:pPr marL="457200" indent="-457200" algn="ctr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Actualización obligatoria en marzo de cada año.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ct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30 días corridos siguientes al cese en sus funciones.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736575" y="0"/>
            <a:ext cx="6400800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Guía para la declaración de intereses y patrimonio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70349" y="1219940"/>
            <a:ext cx="7802715" cy="47002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Disponible en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  <a:hlinkClick r:id="rId2"/>
              </a:rPr>
              <a:t>www.declaraciónjurada.cl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23" y="71024"/>
            <a:ext cx="369152" cy="6644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68" y="71024"/>
            <a:ext cx="369151" cy="6644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375" y="922070"/>
            <a:ext cx="2563200" cy="40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¿Qué declarar? – contenido (art. 7°)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847898"/>
            <a:ext cx="7802715" cy="5162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1° Actividades profesionales, laborales, económicas, gremiales o de beneficencia, sean o no remuneradas, incluyendo las realizadas en los 12 meses anteriores a la asunción en el cargo.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2° Bienes inmuebles, en cualquier forma de propiedad, en Chile o extranjero.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3° Derechos de aprovechamiento de aguas y concesiones de que sea titular.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4° Bienes muebles registrables.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¿Qué declarar? – contenido (art. 7°)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847898"/>
            <a:ext cx="7802715" cy="5162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5° Toda clase de derechos o acciones, de cualquier naturaleza, en Chile o en el extranjero.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6° </a:t>
            </a: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Valores (dictamen N° 7.634/2017).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7° Contratos de mandato especial de administración de cartera de valores. 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8° Enunciación del pasivo, cuando en conjunto ascienda a un monto superior a 100 UTM.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9° Toda otra posible fuente de conflicto de intereses.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¿Qué declarar? – contenido (art. 7°)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847898"/>
            <a:ext cx="7802715" cy="5162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Casos especiales: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 cónyuge 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 conviviente civil 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 hijos sujetos a patria potestad 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- personas sometidas a tutela o curatela.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124502854"/>
              </p:ext>
            </p:extLst>
          </p:nvPr>
        </p:nvGraphicFramePr>
        <p:xfrm>
          <a:off x="1860293" y="1891449"/>
          <a:ext cx="2103043" cy="394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1832270" y="150707"/>
            <a:ext cx="6900863" cy="614362"/>
          </a:xfrm>
        </p:spPr>
        <p:txBody>
          <a:bodyPr>
            <a:noAutofit/>
          </a:bodyPr>
          <a:lstStyle/>
          <a:p>
            <a:pPr algn="l"/>
            <a:r>
              <a:rPr lang="es-CL" sz="1800" b="1" dirty="0">
                <a:latin typeface="Century Gothic" pitchFamily="34" charset="0"/>
              </a:rPr>
              <a:t/>
            </a:r>
            <a:br>
              <a:rPr lang="es-CL" sz="1800" b="1" dirty="0">
                <a:latin typeface="Century Gothic" pitchFamily="34" charset="0"/>
              </a:rPr>
            </a:br>
            <a:r>
              <a:rPr lang="es-ES" sz="2400" b="1" dirty="0">
                <a:cs typeface="Calibri"/>
              </a:rPr>
              <a:t>Sujetos art. 4° N° 1 a 4 y Capítulo 3°: parientes.</a:t>
            </a:r>
            <a:r>
              <a:rPr lang="es-ES" sz="1800" b="1" dirty="0">
                <a:cs typeface="Calibri"/>
              </a:rPr>
              <a:t/>
            </a:r>
            <a:br>
              <a:rPr lang="es-ES" sz="1800" b="1" dirty="0">
                <a:cs typeface="Calibri"/>
              </a:rPr>
            </a:br>
            <a:endParaRPr lang="es-CL" sz="1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7197" y="1744362"/>
            <a:ext cx="5842643" cy="45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53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Publicidad de las declaraciones (art. 6°-7°)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70349" y="922071"/>
            <a:ext cx="7802715" cy="5162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194644" y="847898"/>
            <a:ext cx="7802715" cy="5162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LA DECLARACIÓN SERÁ PÚBLICA.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Excepción: datos sensibles y/o personales que individualicen al declarante, cónyuge o personas relacionadas.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Sujetos de N° 1-4 del art. 4</a:t>
            </a: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° y Capítulo 3°: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publicación por transparencia activa.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Demás sujetos: transparencia pasiva.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3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prstClr val="black"/>
                </a:solidFill>
                <a:latin typeface="Calibri"/>
                <a:cs typeface="Calibri"/>
              </a:rPr>
              <a:t>Deberes del Jefe de Servicio (art. 9°)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1219939"/>
            <a:ext cx="7802715" cy="491123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prstClr val="black"/>
                </a:solidFill>
                <a:latin typeface="Calibri"/>
                <a:cs typeface="Calibri"/>
              </a:rPr>
              <a:t>1° Verificar que los sujetos obligados bajo su dependencia efectúen oportunamente la declaración.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prstClr val="black"/>
                </a:solidFill>
                <a:latin typeface="Calibri"/>
                <a:cs typeface="Calibri"/>
              </a:rPr>
              <a:t>2° Verificar que aquéllos las actualicen en marzo de cada año.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prstClr val="black"/>
                </a:solidFill>
                <a:latin typeface="Calibri"/>
                <a:cs typeface="Calibri"/>
              </a:rPr>
              <a:t>3° Remitir electrónicamente a la CGR.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es-ES" sz="2800" b="1" dirty="0">
                <a:solidFill>
                  <a:prstClr val="black"/>
                </a:solidFill>
                <a:latin typeface="Calibri"/>
                <a:cs typeface="Calibri"/>
              </a:rPr>
              <a:t>4° Informar a la CGR de las infracciones a la obligación de realizar dichas declaraciones.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prstClr val="black"/>
                </a:solidFill>
                <a:latin typeface="Calibri"/>
                <a:cs typeface="Calibri"/>
              </a:rPr>
              <a:t>Deberes del Jefe de Servicio (art. 9°)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973385"/>
            <a:ext cx="7802715" cy="491123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6600" b="1" dirty="0">
                <a:solidFill>
                  <a:prstClr val="black"/>
                </a:solidFill>
                <a:latin typeface="Calibri"/>
                <a:cs typeface="Calibri"/>
              </a:rPr>
              <a:t>¿Puede delegar?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prstClr val="black"/>
                </a:solidFill>
                <a:latin typeface="Calibri"/>
                <a:cs typeface="Calibri"/>
              </a:rPr>
              <a:t>								</a:t>
            </a:r>
            <a:r>
              <a:rPr lang="es-ES" sz="4000" b="1" dirty="0" smtClean="0">
                <a:solidFill>
                  <a:prstClr val="black"/>
                </a:solidFill>
                <a:latin typeface="Calibri"/>
                <a:cs typeface="Calibri"/>
              </a:rPr>
              <a:t>Sí.</a:t>
            </a:r>
            <a:endParaRPr lang="es-ES" sz="40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prstClr val="black"/>
                </a:solidFill>
                <a:latin typeface="Calibri"/>
                <a:cs typeface="Calibri"/>
              </a:rPr>
              <a:t>Art. 8°, inciso segundo, del reglamento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024671143"/>
              </p:ext>
            </p:extLst>
          </p:nvPr>
        </p:nvGraphicFramePr>
        <p:xfrm>
          <a:off x="1845464" y="1694688"/>
          <a:ext cx="8481342" cy="465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Esquina doblada"/>
          <p:cNvSpPr/>
          <p:nvPr/>
        </p:nvSpPr>
        <p:spPr>
          <a:xfrm>
            <a:off x="6438293" y="1651981"/>
            <a:ext cx="885824" cy="630823"/>
          </a:xfrm>
          <a:prstGeom prst="foldedCorner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entury Gothic" pitchFamily="34" charset="0"/>
              </a:rPr>
              <a:t>Mediante carta certificada</a:t>
            </a:r>
          </a:p>
        </p:txBody>
      </p:sp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1815445" y="157032"/>
            <a:ext cx="7550231" cy="609158"/>
          </a:xfrm>
        </p:spPr>
        <p:txBody>
          <a:bodyPr>
            <a:noAutofit/>
          </a:bodyPr>
          <a:lstStyle/>
          <a:p>
            <a:pPr algn="just"/>
            <a:r>
              <a:rPr lang="es-CL" sz="2800" b="1" dirty="0" smtClean="0"/>
              <a:t>Proceso sancionatorio (artículo 11)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777840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746BB6-977D-46A1-B8BC-BEB3C8E9C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0746BB6-977D-46A1-B8BC-BEB3C8E9C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621491-6A44-4C50-A50E-19365344C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6621491-6A44-4C50-A50E-19365344C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B2D3BC-7668-40D3-98AC-D2558F35C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45B2D3BC-7668-40D3-98AC-D2558F35C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348150-C9EF-4088-89E6-8564ECA5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90348150-C9EF-4088-89E6-8564ECA52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722A8C-4E9B-4742-B22E-B6516658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E0722A8C-4E9B-4742-B22E-B65166587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BFFE32-B3A9-4263-8757-A2595C8AF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01BFFE32-B3A9-4263-8757-A2595C8AF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81598D-D048-470C-A733-90030C4CE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7F81598D-D048-470C-A733-90030C4CE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8E2F45-72C5-487C-9897-9C155020A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008E2F45-72C5-487C-9897-9C155020A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741417-8AC0-41B8-976F-513CB72A6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99741417-8AC0-41B8-976F-513CB72A6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FE34D9-BD89-4ADD-B15A-0C1B71128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FDFE34D9-BD89-4ADD-B15A-0C1B71128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FEF0D6-4F6F-4CAC-BD75-01002FD0D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EFEF0D6-4F6F-4CAC-BD75-01002FD0D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2F8C5E-0CE4-4879-B659-2C47F4880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0A2F8C5E-0CE4-4879-B659-2C47F4880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1BE36E-D895-4093-BFF9-A72C3323D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011BE36E-D895-4093-BFF9-A72C3323D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056964-1892-4EE9-B6AB-16FC63AD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1E056964-1892-4EE9-B6AB-16FC63AD0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F99312-032D-4CD2-A37F-FEC63570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05F99312-032D-4CD2-A37F-FEC635704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44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Probidad y conflictos de intereses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862017"/>
            <a:ext cx="7802715" cy="51339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	¿Qué es el principio de probidad?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Consiste en observar una conducta funcionaria </a:t>
            </a:r>
            <a:r>
              <a:rPr lang="es-ES" sz="2800" b="1" u="sng" dirty="0">
                <a:solidFill>
                  <a:schemeClr val="tx1"/>
                </a:solidFill>
                <a:latin typeface="Calibri"/>
                <a:cs typeface="Calibri"/>
              </a:rPr>
              <a:t>intachable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, un desempeño </a:t>
            </a:r>
            <a:r>
              <a:rPr lang="es-ES" sz="2800" b="1" u="sng" dirty="0">
                <a:solidFill>
                  <a:schemeClr val="tx1"/>
                </a:solidFill>
                <a:latin typeface="Calibri"/>
                <a:cs typeface="Calibri"/>
              </a:rPr>
              <a:t>honesto y leal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de la función o cargo con </a:t>
            </a:r>
            <a:r>
              <a:rPr lang="es-ES" sz="2800" b="1" u="sng" dirty="0">
                <a:solidFill>
                  <a:schemeClr val="tx1"/>
                </a:solidFill>
                <a:latin typeface="Calibri"/>
                <a:cs typeface="Calibri"/>
              </a:rPr>
              <a:t>preeminencia del interés general sobre el particular.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(art. 1°)</a:t>
            </a:r>
          </a:p>
          <a:p>
            <a:pPr algn="ctr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Para el cumplimiento del principio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 ley N° 20.880 determina las autoridades y funcionarios que deben declarar sus intereses y patrimonio. (art. 3°)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Probidad y conflictos de intereses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862017"/>
            <a:ext cx="7802715" cy="51339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		</a:t>
            </a:r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¿Cuándo hay conflicto de intereses?</a:t>
            </a:r>
          </a:p>
          <a:p>
            <a:pPr algn="just"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4350" indent="-514350" algn="ctr">
              <a:lnSpc>
                <a:spcPct val="80000"/>
              </a:lnSpc>
              <a:buAutoNum type="alphaLcParenR"/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Cuando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concurren a la vez el interés general propio de ejercicio de las funciones con un interés particular, sea o no de carácter económico, de quien ejerce dichas funciones o de los terceros vinculados a él determinados por la </a:t>
            </a: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ley.</a:t>
            </a: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28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Calibri"/>
                <a:cs typeface="Calibri"/>
              </a:rPr>
              <a:t>b) Cuando </a:t>
            </a: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concurren circunstancias que le restan imparcialidad en el ejercicio de sus competencias.</a:t>
            </a:r>
          </a:p>
          <a:p>
            <a:pPr algn="ctr"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(art. 1° inciso tercero)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1 Flecha derecha"/>
          <p:cNvSpPr/>
          <p:nvPr/>
        </p:nvSpPr>
        <p:spPr>
          <a:xfrm>
            <a:off x="3422421" y="1806241"/>
            <a:ext cx="3869524" cy="798718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b="1" dirty="0">
              <a:latin typeface="Century Gothic" pitchFamily="34" charset="0"/>
            </a:endParaRPr>
          </a:p>
          <a:p>
            <a:pPr algn="ctr"/>
            <a:r>
              <a:rPr lang="es-CL" sz="1200" b="1" dirty="0">
                <a:latin typeface="Century Gothic" pitchFamily="34" charset="0"/>
              </a:rPr>
              <a:t>Ley N° 20.880 + Reglamento</a:t>
            </a:r>
          </a:p>
          <a:p>
            <a:pPr algn="ctr"/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/>
          </p:nvPr>
        </p:nvGraphicFramePr>
        <p:xfrm>
          <a:off x="1728828" y="1856243"/>
          <a:ext cx="8717500" cy="444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3270408" y="1856243"/>
            <a:ext cx="0" cy="2785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7414352" y="1835213"/>
            <a:ext cx="0" cy="41884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095588" y="1280623"/>
            <a:ext cx="4623437" cy="4689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entury Gothic" panose="020B0502020202020204" pitchFamily="34" charset="0"/>
              </a:rPr>
              <a:t>Año 2016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540551" y="1291140"/>
            <a:ext cx="2759877" cy="52978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entury Gothic" panose="020B0502020202020204" pitchFamily="34" charset="0"/>
              </a:rPr>
              <a:t>Año 2017</a:t>
            </a:r>
          </a:p>
        </p:txBody>
      </p:sp>
      <p:sp>
        <p:nvSpPr>
          <p:cNvPr id="18" name="Elipse 17"/>
          <p:cNvSpPr/>
          <p:nvPr/>
        </p:nvSpPr>
        <p:spPr>
          <a:xfrm>
            <a:off x="7686785" y="2497015"/>
            <a:ext cx="2078537" cy="1170843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Marzo 2017: </a:t>
            </a:r>
            <a:endParaRPr lang="es-CL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1° DIP/</a:t>
            </a:r>
          </a:p>
          <a:p>
            <a:pPr algn="ctr"/>
            <a:r>
              <a:rPr lang="es-CL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ACTUALIZAR</a:t>
            </a:r>
            <a:endParaRPr lang="es-CL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Flecha izquierda 18"/>
          <p:cNvSpPr/>
          <p:nvPr/>
        </p:nvSpPr>
        <p:spPr>
          <a:xfrm>
            <a:off x="1751616" y="1810465"/>
            <a:ext cx="1422201" cy="794494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entury Gothic" panose="020B0502020202020204" pitchFamily="34" charset="0"/>
              </a:rPr>
              <a:t>Ley N° 18.575</a:t>
            </a:r>
          </a:p>
        </p:txBody>
      </p:sp>
      <p:sp>
        <p:nvSpPr>
          <p:cNvPr id="14" name="11 Flecha derecha"/>
          <p:cNvSpPr/>
          <p:nvPr/>
        </p:nvSpPr>
        <p:spPr>
          <a:xfrm>
            <a:off x="4977763" y="5413878"/>
            <a:ext cx="2261238" cy="798718"/>
          </a:xfrm>
          <a:prstGeom prst="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b="1" dirty="0">
              <a:latin typeface="Century Gothic" pitchFamily="34" charset="0"/>
            </a:endParaRPr>
          </a:p>
          <a:p>
            <a:pPr algn="ctr"/>
            <a:r>
              <a:rPr lang="es-CL" sz="1200" b="1" dirty="0">
                <a:latin typeface="Century Gothic" pitchFamily="34" charset="0"/>
              </a:rPr>
              <a:t>Ley N° 20.880 + Reglamento</a:t>
            </a:r>
          </a:p>
          <a:p>
            <a:pPr algn="ctr"/>
            <a:endParaRPr lang="es-CL" sz="1200" b="1" dirty="0">
              <a:latin typeface="Century Gothic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4796147" y="4014789"/>
            <a:ext cx="0" cy="2008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lecha izquierda 26"/>
          <p:cNvSpPr/>
          <p:nvPr/>
        </p:nvSpPr>
        <p:spPr>
          <a:xfrm>
            <a:off x="1794167" y="4908557"/>
            <a:ext cx="2736270" cy="794494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entury Gothic" panose="020B0502020202020204" pitchFamily="34" charset="0"/>
              </a:rPr>
              <a:t>Ley N° 18.575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25814" y="246928"/>
            <a:ext cx="7452298" cy="614362"/>
          </a:xfrm>
        </p:spPr>
        <p:txBody>
          <a:bodyPr>
            <a:noAutofit/>
          </a:bodyPr>
          <a:lstStyle/>
          <a:p>
            <a:pPr algn="l"/>
            <a:r>
              <a:rPr lang="es-CL" sz="1800" b="1" dirty="0">
                <a:latin typeface="Century Gothic" pitchFamily="34" charset="0"/>
              </a:rPr>
              <a:t>Artículos Transitorios: Régimen transitorio de la declaración</a:t>
            </a:r>
          </a:p>
        </p:txBody>
      </p:sp>
    </p:spTree>
    <p:extLst>
      <p:ext uri="{BB962C8B-B14F-4D97-AF65-F5344CB8AC3E}">
        <p14:creationId xmlns:p14="http://schemas.microsoft.com/office/powerpoint/2010/main" val="23354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Importancia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4644" y="1769082"/>
            <a:ext cx="7802715" cy="33198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ES" sz="4000" b="1" dirty="0">
                <a:solidFill>
                  <a:schemeClr val="tx1"/>
                </a:solidFill>
                <a:latin typeface="Calibri"/>
                <a:cs typeface="Calibri"/>
              </a:rPr>
              <a:t>Resguardo del principio de probidad</a:t>
            </a:r>
          </a:p>
          <a:p>
            <a:pPr algn="ctr">
              <a:lnSpc>
                <a:spcPct val="80000"/>
              </a:lnSpc>
            </a:pPr>
            <a:endParaRPr lang="es-ES" sz="40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4000" b="1" dirty="0">
                <a:solidFill>
                  <a:schemeClr val="tx1"/>
                </a:solidFill>
                <a:latin typeface="Calibri"/>
                <a:cs typeface="Calibri"/>
              </a:rPr>
              <a:t>Prevención de los conflictos de intereses</a:t>
            </a: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47123" y="0"/>
            <a:ext cx="6530008" cy="9220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/>
                </a:solidFill>
                <a:latin typeface="Calibri"/>
                <a:cs typeface="Calibri"/>
              </a:rPr>
              <a:t>Rol de la CGR (art. 10)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87145" y="949940"/>
            <a:ext cx="8217713" cy="49581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80000"/>
              </a:lnSpc>
            </a:pPr>
            <a:endParaRPr lang="es-ES" sz="44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4400" b="1" dirty="0" smtClean="0">
                <a:solidFill>
                  <a:schemeClr val="tx1"/>
                </a:solidFill>
                <a:latin typeface="Calibri"/>
                <a:cs typeface="Calibri"/>
              </a:rPr>
              <a:t>OPORTUNIDAD</a:t>
            </a:r>
            <a:endParaRPr lang="es-ES" sz="44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44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4400" b="1" dirty="0">
                <a:solidFill>
                  <a:schemeClr val="tx1"/>
                </a:solidFill>
                <a:latin typeface="Calibri"/>
                <a:cs typeface="Calibri"/>
              </a:rPr>
              <a:t>INTEGRIDAD</a:t>
            </a:r>
          </a:p>
          <a:p>
            <a:pPr algn="ctr">
              <a:lnSpc>
                <a:spcPct val="80000"/>
              </a:lnSpc>
            </a:pPr>
            <a:endParaRPr lang="es-ES" sz="44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es-ES" sz="4400" b="1" dirty="0">
                <a:solidFill>
                  <a:schemeClr val="tx1"/>
                </a:solidFill>
                <a:latin typeface="Calibri"/>
                <a:cs typeface="Calibri"/>
              </a:rPr>
              <a:t>VERACIDAD</a:t>
            </a:r>
          </a:p>
          <a:p>
            <a:pPr algn="ctr"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endParaRPr lang="es-ES" sz="44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s-E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48" y="95122"/>
            <a:ext cx="365792" cy="664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95122"/>
            <a:ext cx="36579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2049</Words>
  <Application>Microsoft Office PowerPoint</Application>
  <PresentationFormat>Panorámica</PresentationFormat>
  <Paragraphs>416</Paragraphs>
  <Slides>48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6" baseType="lpstr">
      <vt:lpstr>Arial</vt:lpstr>
      <vt:lpstr>Calibri</vt:lpstr>
      <vt:lpstr>Century Gothic</vt:lpstr>
      <vt:lpstr>Helvetica</vt:lpstr>
      <vt:lpstr>Wingdings</vt:lpstr>
      <vt:lpstr>Tema de Office</vt:lpstr>
      <vt:lpstr>1_Tema de Office</vt:lpstr>
      <vt:lpstr>2_Tema de Office</vt:lpstr>
      <vt:lpstr>LEY 20.880  SOBRE PROBIDAD EN LA FUNCIÓN PÚBLICA Y PREVENCIÓN DE CONFLICTOS DE INTERESES.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Artículos Transitorios: Régimen transitorio de la declaración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¿Cómo determinar el tercer nivel jerárquico? Ejemplo N°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Sujetos art. 4° N° 1 a 4 y Capítulo 3°: parientes. </vt:lpstr>
      <vt:lpstr>Presentación de PowerPoint</vt:lpstr>
      <vt:lpstr>Presentación de PowerPoint</vt:lpstr>
      <vt:lpstr>Presentación de PowerPoint</vt:lpstr>
      <vt:lpstr>Proceso sancionatorio (artículo 11)</vt:lpstr>
      <vt:lpstr>Presentación de PowerPoint</vt:lpstr>
    </vt:vector>
  </TitlesOfParts>
  <Company>Contraloria General de la Republica Chilena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Andrea Valdés Vargas</dc:creator>
  <cp:lastModifiedBy>ALEJANDRA CAMPO</cp:lastModifiedBy>
  <cp:revision>56</cp:revision>
  <dcterms:created xsi:type="dcterms:W3CDTF">2016-10-28T12:22:03Z</dcterms:created>
  <dcterms:modified xsi:type="dcterms:W3CDTF">2017-03-22T12:54:35Z</dcterms:modified>
</cp:coreProperties>
</file>